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40"/>
  </p:notesMasterIdLst>
  <p:handoutMasterIdLst>
    <p:handoutMasterId r:id="rId41"/>
  </p:handoutMasterIdLst>
  <p:sldIdLst>
    <p:sldId id="277" r:id="rId2"/>
    <p:sldId id="333" r:id="rId3"/>
    <p:sldId id="337" r:id="rId4"/>
    <p:sldId id="338" r:id="rId5"/>
    <p:sldId id="282" r:id="rId6"/>
    <p:sldId id="283" r:id="rId7"/>
    <p:sldId id="284" r:id="rId8"/>
    <p:sldId id="319" r:id="rId9"/>
    <p:sldId id="314" r:id="rId10"/>
    <p:sldId id="287" r:id="rId11"/>
    <p:sldId id="288" r:id="rId12"/>
    <p:sldId id="289" r:id="rId13"/>
    <p:sldId id="290" r:id="rId14"/>
    <p:sldId id="291" r:id="rId15"/>
    <p:sldId id="292" r:id="rId16"/>
    <p:sldId id="293" r:id="rId17"/>
    <p:sldId id="294" r:id="rId18"/>
    <p:sldId id="296" r:id="rId19"/>
    <p:sldId id="297" r:id="rId20"/>
    <p:sldId id="298" r:id="rId21"/>
    <p:sldId id="326" r:id="rId22"/>
    <p:sldId id="299" r:id="rId23"/>
    <p:sldId id="300" r:id="rId24"/>
    <p:sldId id="301" r:id="rId25"/>
    <p:sldId id="336" r:id="rId26"/>
    <p:sldId id="324" r:id="rId27"/>
    <p:sldId id="309" r:id="rId28"/>
    <p:sldId id="310" r:id="rId29"/>
    <p:sldId id="302" r:id="rId30"/>
    <p:sldId id="303" r:id="rId31"/>
    <p:sldId id="304" r:id="rId32"/>
    <p:sldId id="305" r:id="rId33"/>
    <p:sldId id="335" r:id="rId34"/>
    <p:sldId id="306" r:id="rId35"/>
    <p:sldId id="307" r:id="rId36"/>
    <p:sldId id="311" r:id="rId37"/>
    <p:sldId id="312" r:id="rId38"/>
    <p:sldId id="262" r:id="rId39"/>
  </p:sldIdLst>
  <p:sldSz cx="9144000" cy="5143500" type="screen16x9"/>
  <p:notesSz cx="6858000" cy="9144000"/>
  <p:embeddedFontLst>
    <p:embeddedFont>
      <p:font typeface="Meta Head IGM Cond Black" panose="02000A06040000020004" pitchFamily="2" charset="0"/>
      <p:bold r:id="rId42"/>
    </p:embeddedFont>
    <p:embeddedFont>
      <p:font typeface="Meta Head IGM Cond Light" panose="02000506030000020004" pitchFamily="2" charset="0"/>
      <p:regular r:id="rId43"/>
    </p:embeddedFont>
    <p:embeddedFont>
      <p:font typeface="Calibri" panose="020F0502020204030204" pitchFamily="34" charset="0"/>
      <p:regular r:id="rId44"/>
      <p:bold r:id="rId45"/>
      <p:italic r:id="rId46"/>
      <p:boldItalic r:id="rId47"/>
    </p:embeddedFont>
    <p:embeddedFont>
      <p:font typeface="Meta IGM" panose="02000503040000020004" pitchFamily="2" charset="0"/>
      <p:regular r:id="rId48"/>
      <p:bold r:id="rId49"/>
      <p:italic r:id="rId50"/>
      <p:boldItalic r:id="rId51"/>
    </p:embeddedFont>
    <p:embeddedFont>
      <p:font typeface="Impact" panose="020B0806030902050204" pitchFamily="34" charset="0"/>
      <p:regular r:id="rId52"/>
    </p:embeddedFont>
  </p:embeddedFont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euning, Pia" initials="BP" lastIdx="15" clrIdx="0">
    <p:extLst>
      <p:ext uri="{19B8F6BF-5375-455C-9EA6-DF929625EA0E}">
        <p15:presenceInfo xmlns:p15="http://schemas.microsoft.com/office/powerpoint/2012/main" userId="S-1-5-21-1681774397-3292891888-1623808579-31779" providerId="AD"/>
      </p:ext>
    </p:extLst>
  </p:cmAuthor>
  <p:cmAuthor id="2" name="Siegel, Mechthild" initials="SM" lastIdx="16" clrIdx="1">
    <p:extLst>
      <p:ext uri="{19B8F6BF-5375-455C-9EA6-DF929625EA0E}">
        <p15:presenceInfo xmlns:p15="http://schemas.microsoft.com/office/powerpoint/2012/main" userId="S-1-5-21-1681774397-3292891888-1623808579-1077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E305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FECC68-9AF2-42B7-A6E4-E4FFAF4275F1}" v="66" dt="2019-06-05T13:19:48.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225" autoAdjust="0"/>
    <p:restoredTop sz="78279" autoAdjust="0"/>
  </p:normalViewPr>
  <p:slideViewPr>
    <p:cSldViewPr snapToGrid="0" snapToObjects="1" showGuides="1">
      <p:cViewPr varScale="1">
        <p:scale>
          <a:sx n="102" d="100"/>
          <a:sy n="102" d="100"/>
        </p:scale>
        <p:origin x="612" y="96"/>
      </p:cViewPr>
      <p:guideLst>
        <p:guide orient="horz" pos="1620"/>
        <p:guide pos="2880"/>
      </p:guideLst>
    </p:cSldViewPr>
  </p:slideViewPr>
  <p:notesTextViewPr>
    <p:cViewPr>
      <p:scale>
        <a:sx n="3" d="2"/>
        <a:sy n="3" d="2"/>
      </p:scale>
      <p:origin x="0" y="0"/>
    </p:cViewPr>
  </p:notesTextViewPr>
  <p:sorterViewPr>
    <p:cViewPr>
      <p:scale>
        <a:sx n="100" d="100"/>
        <a:sy n="100" d="100"/>
      </p:scale>
      <p:origin x="0" y="-68"/>
    </p:cViewPr>
  </p:sorterViewPr>
  <p:notesViewPr>
    <p:cSldViewPr snapToGrid="0" snapToObjects="1">
      <p:cViewPr varScale="1">
        <p:scale>
          <a:sx n="117" d="100"/>
          <a:sy n="117" d="100"/>
        </p:scale>
        <p:origin x="299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gina Droge" userId="27fa3d5b1085d937" providerId="LiveId" clId="{58FECC68-9AF2-42B7-A6E4-E4FFAF4275F1}"/>
    <pc:docChg chg="undo custSel delSld modSld modMainMaster">
      <pc:chgData name="Regina Droge" userId="27fa3d5b1085d937" providerId="LiveId" clId="{58FECC68-9AF2-42B7-A6E4-E4FFAF4275F1}" dt="2019-06-05T13:24:59.428" v="485" actId="478"/>
      <pc:docMkLst>
        <pc:docMk/>
      </pc:docMkLst>
      <pc:sldChg chg="del">
        <pc:chgData name="Regina Droge" userId="27fa3d5b1085d937" providerId="LiveId" clId="{58FECC68-9AF2-42B7-A6E4-E4FFAF4275F1}" dt="2019-06-05T12:43:59.887" v="135" actId="2696"/>
        <pc:sldMkLst>
          <pc:docMk/>
          <pc:sldMk cId="2943510388" sldId="256"/>
        </pc:sldMkLst>
      </pc:sldChg>
      <pc:sldChg chg="del">
        <pc:chgData name="Regina Droge" userId="27fa3d5b1085d937" providerId="LiveId" clId="{58FECC68-9AF2-42B7-A6E4-E4FFAF4275F1}" dt="2019-06-05T12:43:59.901" v="136" actId="2696"/>
        <pc:sldMkLst>
          <pc:docMk/>
          <pc:sldMk cId="4284245714" sldId="257"/>
        </pc:sldMkLst>
      </pc:sldChg>
      <pc:sldChg chg="del">
        <pc:chgData name="Regina Droge" userId="27fa3d5b1085d937" providerId="LiveId" clId="{58FECC68-9AF2-42B7-A6E4-E4FFAF4275F1}" dt="2019-06-05T12:43:59.911" v="137" actId="2696"/>
        <pc:sldMkLst>
          <pc:docMk/>
          <pc:sldMk cId="3757650749" sldId="258"/>
        </pc:sldMkLst>
      </pc:sldChg>
      <pc:sldChg chg="del">
        <pc:chgData name="Regina Droge" userId="27fa3d5b1085d937" providerId="LiveId" clId="{58FECC68-9AF2-42B7-A6E4-E4FFAF4275F1}" dt="2019-06-05T12:43:59.922" v="138" actId="2696"/>
        <pc:sldMkLst>
          <pc:docMk/>
          <pc:sldMk cId="2700008707" sldId="259"/>
        </pc:sldMkLst>
      </pc:sldChg>
      <pc:sldChg chg="del">
        <pc:chgData name="Regina Droge" userId="27fa3d5b1085d937" providerId="LiveId" clId="{58FECC68-9AF2-42B7-A6E4-E4FFAF4275F1}" dt="2019-06-05T12:43:59.934" v="139" actId="2696"/>
        <pc:sldMkLst>
          <pc:docMk/>
          <pc:sldMk cId="1360090686" sldId="260"/>
        </pc:sldMkLst>
      </pc:sldChg>
      <pc:sldChg chg="del">
        <pc:chgData name="Regina Droge" userId="27fa3d5b1085d937" providerId="LiveId" clId="{58FECC68-9AF2-42B7-A6E4-E4FFAF4275F1}" dt="2019-06-05T12:45:01.637" v="145" actId="2696"/>
        <pc:sldMkLst>
          <pc:docMk/>
          <pc:sldMk cId="2666697009" sldId="261"/>
        </pc:sldMkLst>
      </pc:sldChg>
      <pc:sldChg chg="addSp delSp modSp">
        <pc:chgData name="Regina Droge" userId="27fa3d5b1085d937" providerId="LiveId" clId="{58FECC68-9AF2-42B7-A6E4-E4FFAF4275F1}" dt="2019-06-05T13:24:10.825" v="484" actId="20577"/>
        <pc:sldMkLst>
          <pc:docMk/>
          <pc:sldMk cId="820906616" sldId="262"/>
        </pc:sldMkLst>
        <pc:spChg chg="add del mod">
          <ac:chgData name="Regina Droge" userId="27fa3d5b1085d937" providerId="LiveId" clId="{58FECC68-9AF2-42B7-A6E4-E4FFAF4275F1}" dt="2019-06-05T12:44:37.900" v="144"/>
          <ac:spMkLst>
            <pc:docMk/>
            <pc:sldMk cId="820906616" sldId="262"/>
            <ac:spMk id="2" creationId="{86120169-325F-42CA-B38A-91788F019B85}"/>
          </ac:spMkLst>
        </pc:spChg>
        <pc:spChg chg="del">
          <ac:chgData name="Regina Droge" userId="27fa3d5b1085d937" providerId="LiveId" clId="{58FECC68-9AF2-42B7-A6E4-E4FFAF4275F1}" dt="2019-06-05T12:44:20.248" v="143"/>
          <ac:spMkLst>
            <pc:docMk/>
            <pc:sldMk cId="820906616" sldId="262"/>
            <ac:spMk id="3" creationId="{ED0AECFF-1BC9-CF47-8179-95783533018C}"/>
          </ac:spMkLst>
        </pc:spChg>
        <pc:spChg chg="add del mod">
          <ac:chgData name="Regina Droge" userId="27fa3d5b1085d937" providerId="LiveId" clId="{58FECC68-9AF2-42B7-A6E4-E4FFAF4275F1}" dt="2019-06-05T12:44:37.900" v="144"/>
          <ac:spMkLst>
            <pc:docMk/>
            <pc:sldMk cId="820906616" sldId="262"/>
            <ac:spMk id="4" creationId="{69B9932A-F56A-4D14-A2E3-5BF3944B6B56}"/>
          </ac:spMkLst>
        </pc:spChg>
        <pc:spChg chg="add mod ord">
          <ac:chgData name="Regina Droge" userId="27fa3d5b1085d937" providerId="LiveId" clId="{58FECC68-9AF2-42B7-A6E4-E4FFAF4275F1}" dt="2019-06-05T13:24:10.825" v="484" actId="20577"/>
          <ac:spMkLst>
            <pc:docMk/>
            <pc:sldMk cId="820906616" sldId="262"/>
            <ac:spMk id="5" creationId="{FDA4AAEB-8D19-40CD-A1FB-A1393BB57D6F}"/>
          </ac:spMkLst>
        </pc:spChg>
        <pc:spChg chg="add mod">
          <ac:chgData name="Regina Droge" userId="27fa3d5b1085d937" providerId="LiveId" clId="{58FECC68-9AF2-42B7-A6E4-E4FFAF4275F1}" dt="2019-06-05T12:44:37.900" v="144"/>
          <ac:spMkLst>
            <pc:docMk/>
            <pc:sldMk cId="820906616" sldId="262"/>
            <ac:spMk id="6" creationId="{02D3FC5F-D7C3-4DBD-9B2F-9521F3395054}"/>
          </ac:spMkLst>
        </pc:spChg>
      </pc:sldChg>
      <pc:sldChg chg="del">
        <pc:chgData name="Regina Droge" userId="27fa3d5b1085d937" providerId="LiveId" clId="{58FECC68-9AF2-42B7-A6E4-E4FFAF4275F1}" dt="2019-06-05T12:45:01.658" v="148" actId="2696"/>
        <pc:sldMkLst>
          <pc:docMk/>
          <pc:sldMk cId="3743445103" sldId="265"/>
        </pc:sldMkLst>
      </pc:sldChg>
      <pc:sldChg chg="del">
        <pc:chgData name="Regina Droge" userId="27fa3d5b1085d937" providerId="LiveId" clId="{58FECC68-9AF2-42B7-A6E4-E4FFAF4275F1}" dt="2019-06-05T12:45:01.662" v="149" actId="2696"/>
        <pc:sldMkLst>
          <pc:docMk/>
          <pc:sldMk cId="3834265345" sldId="266"/>
        </pc:sldMkLst>
      </pc:sldChg>
      <pc:sldChg chg="del">
        <pc:chgData name="Regina Droge" userId="27fa3d5b1085d937" providerId="LiveId" clId="{58FECC68-9AF2-42B7-A6E4-E4FFAF4275F1}" dt="2019-06-05T12:45:01.666" v="150" actId="2696"/>
        <pc:sldMkLst>
          <pc:docMk/>
          <pc:sldMk cId="2006148465" sldId="267"/>
        </pc:sldMkLst>
      </pc:sldChg>
      <pc:sldChg chg="del">
        <pc:chgData name="Regina Droge" userId="27fa3d5b1085d937" providerId="LiveId" clId="{58FECC68-9AF2-42B7-A6E4-E4FFAF4275F1}" dt="2019-06-05T12:45:01.672" v="151" actId="2696"/>
        <pc:sldMkLst>
          <pc:docMk/>
          <pc:sldMk cId="2529871446" sldId="269"/>
        </pc:sldMkLst>
      </pc:sldChg>
      <pc:sldChg chg="del">
        <pc:chgData name="Regina Droge" userId="27fa3d5b1085d937" providerId="LiveId" clId="{58FECC68-9AF2-42B7-A6E4-E4FFAF4275F1}" dt="2019-06-05T12:45:01.647" v="146" actId="2696"/>
        <pc:sldMkLst>
          <pc:docMk/>
          <pc:sldMk cId="308828968" sldId="270"/>
        </pc:sldMkLst>
      </pc:sldChg>
      <pc:sldChg chg="del">
        <pc:chgData name="Regina Droge" userId="27fa3d5b1085d937" providerId="LiveId" clId="{58FECC68-9AF2-42B7-A6E4-E4FFAF4275F1}" dt="2019-06-05T12:45:01.653" v="147" actId="2696"/>
        <pc:sldMkLst>
          <pc:docMk/>
          <pc:sldMk cId="2059249111" sldId="271"/>
        </pc:sldMkLst>
      </pc:sldChg>
      <pc:sldChg chg="del">
        <pc:chgData name="Regina Droge" userId="27fa3d5b1085d937" providerId="LiveId" clId="{58FECC68-9AF2-42B7-A6E4-E4FFAF4275F1}" dt="2019-06-05T12:43:59.950" v="140" actId="2696"/>
        <pc:sldMkLst>
          <pc:docMk/>
          <pc:sldMk cId="2948415589" sldId="272"/>
        </pc:sldMkLst>
      </pc:sldChg>
      <pc:sldChg chg="del">
        <pc:chgData name="Regina Droge" userId="27fa3d5b1085d937" providerId="LiveId" clId="{58FECC68-9AF2-42B7-A6E4-E4FFAF4275F1}" dt="2019-06-05T12:44:09.928" v="142" actId="2696"/>
        <pc:sldMkLst>
          <pc:docMk/>
          <pc:sldMk cId="2253804803" sldId="273"/>
        </pc:sldMkLst>
      </pc:sldChg>
      <pc:sldChg chg="del">
        <pc:chgData name="Regina Droge" userId="27fa3d5b1085d937" providerId="LiveId" clId="{58FECC68-9AF2-42B7-A6E4-E4FFAF4275F1}" dt="2019-06-05T12:44:07.894" v="141" actId="2696"/>
        <pc:sldMkLst>
          <pc:docMk/>
          <pc:sldMk cId="1336244779" sldId="274"/>
        </pc:sldMkLst>
      </pc:sldChg>
      <pc:sldChg chg="addSp delSp modSp">
        <pc:chgData name="Regina Droge" userId="27fa3d5b1085d937" providerId="LiveId" clId="{58FECC68-9AF2-42B7-A6E4-E4FFAF4275F1}" dt="2019-06-05T12:57:38.301" v="256"/>
        <pc:sldMkLst>
          <pc:docMk/>
          <pc:sldMk cId="393001545" sldId="282"/>
        </pc:sldMkLst>
        <pc:spChg chg="del">
          <ac:chgData name="Regina Droge" userId="27fa3d5b1085d937" providerId="LiveId" clId="{58FECC68-9AF2-42B7-A6E4-E4FFAF4275F1}" dt="2019-06-05T12:56:16.315" v="238"/>
          <ac:spMkLst>
            <pc:docMk/>
            <pc:sldMk cId="393001545" sldId="282"/>
            <ac:spMk id="2" creationId="{4DF26663-1D3C-4F63-8D02-D7AC2D2790AC}"/>
          </ac:spMkLst>
        </pc:spChg>
        <pc:spChg chg="add del mod">
          <ac:chgData name="Regina Droge" userId="27fa3d5b1085d937" providerId="LiveId" clId="{58FECC68-9AF2-42B7-A6E4-E4FFAF4275F1}" dt="2019-06-05T12:56:22.193" v="239"/>
          <ac:spMkLst>
            <pc:docMk/>
            <pc:sldMk cId="393001545" sldId="282"/>
            <ac:spMk id="3" creationId="{3B4A6995-A509-4857-86DE-585C0579B19B}"/>
          </ac:spMkLst>
        </pc:spChg>
        <pc:spChg chg="add del mod">
          <ac:chgData name="Regina Droge" userId="27fa3d5b1085d937" providerId="LiveId" clId="{58FECC68-9AF2-42B7-A6E4-E4FFAF4275F1}" dt="2019-06-05T12:56:22.193" v="239"/>
          <ac:spMkLst>
            <pc:docMk/>
            <pc:sldMk cId="393001545" sldId="282"/>
            <ac:spMk id="4" creationId="{C9FA450B-152D-4605-A943-3EB707F37475}"/>
          </ac:spMkLst>
        </pc:spChg>
        <pc:spChg chg="mod">
          <ac:chgData name="Regina Droge" userId="27fa3d5b1085d937" providerId="LiveId" clId="{58FECC68-9AF2-42B7-A6E4-E4FFAF4275F1}" dt="2019-06-05T12:56:07.790" v="237"/>
          <ac:spMkLst>
            <pc:docMk/>
            <pc:sldMk cId="393001545" sldId="282"/>
            <ac:spMk id="5" creationId="{36C668B8-A8ED-3C42-89B3-BD8DB80C5B80}"/>
          </ac:spMkLst>
        </pc:spChg>
        <pc:spChg chg="mod">
          <ac:chgData name="Regina Droge" userId="27fa3d5b1085d937" providerId="LiveId" clId="{58FECC68-9AF2-42B7-A6E4-E4FFAF4275F1}" dt="2019-06-05T12:56:58.115" v="255" actId="20577"/>
          <ac:spMkLst>
            <pc:docMk/>
            <pc:sldMk cId="393001545" sldId="282"/>
            <ac:spMk id="6" creationId="{96DA35B3-6E90-7C44-9177-0E1CDE442267}"/>
          </ac:spMkLst>
        </pc:spChg>
        <pc:spChg chg="add del mod">
          <ac:chgData name="Regina Droge" userId="27fa3d5b1085d937" providerId="LiveId" clId="{58FECC68-9AF2-42B7-A6E4-E4FFAF4275F1}" dt="2019-06-05T12:56:24.866" v="240"/>
          <ac:spMkLst>
            <pc:docMk/>
            <pc:sldMk cId="393001545" sldId="282"/>
            <ac:spMk id="7" creationId="{6E804963-FACA-413D-A122-E17CE291B799}"/>
          </ac:spMkLst>
        </pc:spChg>
        <pc:spChg chg="add mod">
          <ac:chgData name="Regina Droge" userId="27fa3d5b1085d937" providerId="LiveId" clId="{58FECC68-9AF2-42B7-A6E4-E4FFAF4275F1}" dt="2019-06-05T12:56:47.256" v="250" actId="5793"/>
          <ac:spMkLst>
            <pc:docMk/>
            <pc:sldMk cId="393001545" sldId="282"/>
            <ac:spMk id="8" creationId="{F24464D4-9C6E-4851-93B4-CEEAD0457679}"/>
          </ac:spMkLst>
        </pc:spChg>
        <pc:spChg chg="add del">
          <ac:chgData name="Regina Droge" userId="27fa3d5b1085d937" providerId="LiveId" clId="{58FECC68-9AF2-42B7-A6E4-E4FFAF4275F1}" dt="2019-06-05T12:57:38.301" v="256"/>
          <ac:spMkLst>
            <pc:docMk/>
            <pc:sldMk cId="393001545" sldId="282"/>
            <ac:spMk id="9" creationId="{554921D0-0F90-4C46-9755-F9830EB6121D}"/>
          </ac:spMkLst>
        </pc:spChg>
      </pc:sldChg>
      <pc:sldChg chg="delSp">
        <pc:chgData name="Regina Droge" userId="27fa3d5b1085d937" providerId="LiveId" clId="{58FECC68-9AF2-42B7-A6E4-E4FFAF4275F1}" dt="2019-06-05T12:57:49.448" v="257" actId="478"/>
        <pc:sldMkLst>
          <pc:docMk/>
          <pc:sldMk cId="1370995808" sldId="283"/>
        </pc:sldMkLst>
        <pc:spChg chg="del">
          <ac:chgData name="Regina Droge" userId="27fa3d5b1085d937" providerId="LiveId" clId="{58FECC68-9AF2-42B7-A6E4-E4FFAF4275F1}" dt="2019-06-05T12:57:49.448" v="257" actId="478"/>
          <ac:spMkLst>
            <pc:docMk/>
            <pc:sldMk cId="1370995808" sldId="283"/>
            <ac:spMk id="9" creationId="{7E9E4235-198D-4FFC-B87D-796672AA222B}"/>
          </ac:spMkLst>
        </pc:spChg>
      </pc:sldChg>
      <pc:sldChg chg="delSp">
        <pc:chgData name="Regina Droge" userId="27fa3d5b1085d937" providerId="LiveId" clId="{58FECC68-9AF2-42B7-A6E4-E4FFAF4275F1}" dt="2019-06-05T13:24:59.428" v="485" actId="478"/>
        <pc:sldMkLst>
          <pc:docMk/>
          <pc:sldMk cId="3526625990" sldId="284"/>
        </pc:sldMkLst>
        <pc:spChg chg="del">
          <ac:chgData name="Regina Droge" userId="27fa3d5b1085d937" providerId="LiveId" clId="{58FECC68-9AF2-42B7-A6E4-E4FFAF4275F1}" dt="2019-06-05T13:24:59.428" v="485" actId="478"/>
          <ac:spMkLst>
            <pc:docMk/>
            <pc:sldMk cId="3526625990" sldId="284"/>
            <ac:spMk id="9" creationId="{84D2C94F-1BD7-40BB-936E-FC5D1C86EE95}"/>
          </ac:spMkLst>
        </pc:spChg>
      </pc:sldChg>
      <pc:sldChg chg="addSp delSp modSp">
        <pc:chgData name="Regina Droge" userId="27fa3d5b1085d937" providerId="LiveId" clId="{58FECC68-9AF2-42B7-A6E4-E4FFAF4275F1}" dt="2019-06-05T13:00:55.259" v="273" actId="27636"/>
        <pc:sldMkLst>
          <pc:docMk/>
          <pc:sldMk cId="4219167328" sldId="288"/>
        </pc:sldMkLst>
        <pc:spChg chg="mod">
          <ac:chgData name="Regina Droge" userId="27fa3d5b1085d937" providerId="LiveId" clId="{58FECC68-9AF2-42B7-A6E4-E4FFAF4275F1}" dt="2019-06-05T12:59:05.418" v="263" actId="20577"/>
          <ac:spMkLst>
            <pc:docMk/>
            <pc:sldMk cId="4219167328" sldId="288"/>
            <ac:spMk id="2" creationId="{00000000-0000-0000-0000-000000000000}"/>
          </ac:spMkLst>
        </pc:spChg>
        <pc:spChg chg="mod">
          <ac:chgData name="Regina Droge" userId="27fa3d5b1085d937" providerId="LiveId" clId="{58FECC68-9AF2-42B7-A6E4-E4FFAF4275F1}" dt="2019-06-05T13:00:55.259" v="273" actId="27636"/>
          <ac:spMkLst>
            <pc:docMk/>
            <pc:sldMk cId="4219167328" sldId="288"/>
            <ac:spMk id="3" creationId="{00000000-0000-0000-0000-000000000000}"/>
          </ac:spMkLst>
        </pc:spChg>
        <pc:spChg chg="mod">
          <ac:chgData name="Regina Droge" userId="27fa3d5b1085d937" providerId="LiveId" clId="{58FECC68-9AF2-42B7-A6E4-E4FFAF4275F1}" dt="2019-06-05T12:59:18.358" v="270" actId="20577"/>
          <ac:spMkLst>
            <pc:docMk/>
            <pc:sldMk cId="4219167328" sldId="288"/>
            <ac:spMk id="4" creationId="{00000000-0000-0000-0000-000000000000}"/>
          </ac:spMkLst>
        </pc:spChg>
        <pc:spChg chg="add del mod">
          <ac:chgData name="Regina Droge" userId="27fa3d5b1085d937" providerId="LiveId" clId="{58FECC68-9AF2-42B7-A6E4-E4FFAF4275F1}" dt="2019-06-05T13:00:55.203" v="272"/>
          <ac:spMkLst>
            <pc:docMk/>
            <pc:sldMk cId="4219167328" sldId="288"/>
            <ac:spMk id="5" creationId="{75683902-985B-4865-8FFB-A81DBD5CD536}"/>
          </ac:spMkLst>
        </pc:spChg>
        <pc:spChg chg="add del mod">
          <ac:chgData name="Regina Droge" userId="27fa3d5b1085d937" providerId="LiveId" clId="{58FECC68-9AF2-42B7-A6E4-E4FFAF4275F1}" dt="2019-06-05T13:00:55.203" v="272"/>
          <ac:spMkLst>
            <pc:docMk/>
            <pc:sldMk cId="4219167328" sldId="288"/>
            <ac:spMk id="6" creationId="{7FE49C8C-A650-4809-A9A8-A8A9B4C17978}"/>
          </ac:spMkLst>
        </pc:spChg>
        <pc:spChg chg="add del mod">
          <ac:chgData name="Regina Droge" userId="27fa3d5b1085d937" providerId="LiveId" clId="{58FECC68-9AF2-42B7-A6E4-E4FFAF4275F1}" dt="2019-06-05T13:00:55.203" v="272"/>
          <ac:spMkLst>
            <pc:docMk/>
            <pc:sldMk cId="4219167328" sldId="288"/>
            <ac:spMk id="7" creationId="{CE022E0B-FA4E-438D-B750-4F78B48FB729}"/>
          </ac:spMkLst>
        </pc:spChg>
        <pc:spChg chg="del">
          <ac:chgData name="Regina Droge" userId="27fa3d5b1085d937" providerId="LiveId" clId="{58FECC68-9AF2-42B7-A6E4-E4FFAF4275F1}" dt="2019-06-05T12:58:59.535" v="262"/>
          <ac:spMkLst>
            <pc:docMk/>
            <pc:sldMk cId="4219167328" sldId="288"/>
            <ac:spMk id="8" creationId="{995A3650-CABA-430B-A0EB-BC28CABFBDD8}"/>
          </ac:spMkLst>
        </pc:spChg>
      </pc:sldChg>
      <pc:sldChg chg="addSp delSp modSp">
        <pc:chgData name="Regina Droge" userId="27fa3d5b1085d937" providerId="LiveId" clId="{58FECC68-9AF2-42B7-A6E4-E4FFAF4275F1}" dt="2019-06-05T13:02:22.717" v="278"/>
        <pc:sldMkLst>
          <pc:docMk/>
          <pc:sldMk cId="2857033559" sldId="289"/>
        </pc:sldMkLst>
        <pc:spChg chg="mod">
          <ac:chgData name="Regina Droge" userId="27fa3d5b1085d937" providerId="LiveId" clId="{58FECC68-9AF2-42B7-A6E4-E4FFAF4275F1}" dt="2019-06-05T13:01:35.516" v="274" actId="255"/>
          <ac:spMkLst>
            <pc:docMk/>
            <pc:sldMk cId="2857033559" sldId="289"/>
            <ac:spMk id="2" creationId="{00000000-0000-0000-0000-000000000000}"/>
          </ac:spMkLst>
        </pc:spChg>
        <pc:spChg chg="del">
          <ac:chgData name="Regina Droge" userId="27fa3d5b1085d937" providerId="LiveId" clId="{58FECC68-9AF2-42B7-A6E4-E4FFAF4275F1}" dt="2019-06-05T13:02:22.717" v="278"/>
          <ac:spMkLst>
            <pc:docMk/>
            <pc:sldMk cId="2857033559" sldId="289"/>
            <ac:spMk id="4" creationId="{00000000-0000-0000-0000-000000000000}"/>
          </ac:spMkLst>
        </pc:spChg>
        <pc:spChg chg="add del mod">
          <ac:chgData name="Regina Droge" userId="27fa3d5b1085d937" providerId="LiveId" clId="{58FECC68-9AF2-42B7-A6E4-E4FFAF4275F1}" dt="2019-06-05T13:02:22.717" v="278"/>
          <ac:spMkLst>
            <pc:docMk/>
            <pc:sldMk cId="2857033559" sldId="289"/>
            <ac:spMk id="5" creationId="{75C8E6B6-56CE-421B-B6D2-852756F2CFD3}"/>
          </ac:spMkLst>
        </pc:spChg>
        <pc:spChg chg="add del mod">
          <ac:chgData name="Regina Droge" userId="27fa3d5b1085d937" providerId="LiveId" clId="{58FECC68-9AF2-42B7-A6E4-E4FFAF4275F1}" dt="2019-06-05T13:02:22.717" v="278"/>
          <ac:spMkLst>
            <pc:docMk/>
            <pc:sldMk cId="2857033559" sldId="289"/>
            <ac:spMk id="6" creationId="{6C374B6C-7C79-49BE-98EB-3763FBE12E67}"/>
          </ac:spMkLst>
        </pc:spChg>
        <pc:spChg chg="add del mod">
          <ac:chgData name="Regina Droge" userId="27fa3d5b1085d937" providerId="LiveId" clId="{58FECC68-9AF2-42B7-A6E4-E4FFAF4275F1}" dt="2019-06-05T13:02:22.717" v="278"/>
          <ac:spMkLst>
            <pc:docMk/>
            <pc:sldMk cId="2857033559" sldId="289"/>
            <ac:spMk id="7" creationId="{365DF112-4807-461C-B2DD-59A2C8B2C3F9}"/>
          </ac:spMkLst>
        </pc:spChg>
      </pc:sldChg>
      <pc:sldChg chg="delSp modSp">
        <pc:chgData name="Regina Droge" userId="27fa3d5b1085d937" providerId="LiveId" clId="{58FECC68-9AF2-42B7-A6E4-E4FFAF4275F1}" dt="2019-06-05T13:10:58.050" v="311" actId="20577"/>
        <pc:sldMkLst>
          <pc:docMk/>
          <pc:sldMk cId="1184037235" sldId="290"/>
        </pc:sldMkLst>
        <pc:spChg chg="mod">
          <ac:chgData name="Regina Droge" userId="27fa3d5b1085d937" providerId="LiveId" clId="{58FECC68-9AF2-42B7-A6E4-E4FFAF4275F1}" dt="2019-06-05T13:10:41.989" v="302" actId="6549"/>
          <ac:spMkLst>
            <pc:docMk/>
            <pc:sldMk cId="1184037235" sldId="290"/>
            <ac:spMk id="2" creationId="{00000000-0000-0000-0000-000000000000}"/>
          </ac:spMkLst>
        </pc:spChg>
        <pc:spChg chg="mod">
          <ac:chgData name="Regina Droge" userId="27fa3d5b1085d937" providerId="LiveId" clId="{58FECC68-9AF2-42B7-A6E4-E4FFAF4275F1}" dt="2019-06-05T13:10:58.050" v="311" actId="20577"/>
          <ac:spMkLst>
            <pc:docMk/>
            <pc:sldMk cId="1184037235" sldId="290"/>
            <ac:spMk id="4" creationId="{00000000-0000-0000-0000-000000000000}"/>
          </ac:spMkLst>
        </pc:spChg>
        <pc:spChg chg="del">
          <ac:chgData name="Regina Droge" userId="27fa3d5b1085d937" providerId="LiveId" clId="{58FECC68-9AF2-42B7-A6E4-E4FFAF4275F1}" dt="2019-06-05T13:00:47.209" v="271" actId="478"/>
          <ac:spMkLst>
            <pc:docMk/>
            <pc:sldMk cId="1184037235" sldId="290"/>
            <ac:spMk id="8" creationId="{3208513D-0C9A-4798-94FA-BAF532D01EA0}"/>
          </ac:spMkLst>
        </pc:spChg>
      </pc:sldChg>
      <pc:sldChg chg="addSp delSp modSp">
        <pc:chgData name="Regina Droge" userId="27fa3d5b1085d937" providerId="LiveId" clId="{58FECC68-9AF2-42B7-A6E4-E4FFAF4275F1}" dt="2019-06-05T13:02:12.789" v="277"/>
        <pc:sldMkLst>
          <pc:docMk/>
          <pc:sldMk cId="4033551132" sldId="291"/>
        </pc:sldMkLst>
        <pc:spChg chg="del">
          <ac:chgData name="Regina Droge" userId="27fa3d5b1085d937" providerId="LiveId" clId="{58FECC68-9AF2-42B7-A6E4-E4FFAF4275F1}" dt="2019-06-05T13:02:12.789" v="277"/>
          <ac:spMkLst>
            <pc:docMk/>
            <pc:sldMk cId="4033551132" sldId="291"/>
            <ac:spMk id="4" creationId="{00000000-0000-0000-0000-000000000000}"/>
          </ac:spMkLst>
        </pc:spChg>
        <pc:spChg chg="add del mod">
          <ac:chgData name="Regina Droge" userId="27fa3d5b1085d937" providerId="LiveId" clId="{58FECC68-9AF2-42B7-A6E4-E4FFAF4275F1}" dt="2019-06-05T13:02:12.789" v="277"/>
          <ac:spMkLst>
            <pc:docMk/>
            <pc:sldMk cId="4033551132" sldId="291"/>
            <ac:spMk id="5" creationId="{DD3A9F6E-C0FF-4278-86DC-5569A493B90F}"/>
          </ac:spMkLst>
        </pc:spChg>
        <pc:spChg chg="add del mod">
          <ac:chgData name="Regina Droge" userId="27fa3d5b1085d937" providerId="LiveId" clId="{58FECC68-9AF2-42B7-A6E4-E4FFAF4275F1}" dt="2019-06-05T13:02:12.789" v="277"/>
          <ac:spMkLst>
            <pc:docMk/>
            <pc:sldMk cId="4033551132" sldId="291"/>
            <ac:spMk id="6" creationId="{645E7874-72B2-4F6E-A6FC-664E4B01250E}"/>
          </ac:spMkLst>
        </pc:spChg>
        <pc:spChg chg="add del mod">
          <ac:chgData name="Regina Droge" userId="27fa3d5b1085d937" providerId="LiveId" clId="{58FECC68-9AF2-42B7-A6E4-E4FFAF4275F1}" dt="2019-06-05T13:02:12.789" v="277"/>
          <ac:spMkLst>
            <pc:docMk/>
            <pc:sldMk cId="4033551132" sldId="291"/>
            <ac:spMk id="7" creationId="{B92628C0-E631-4FDD-9E23-CDF2D6497574}"/>
          </ac:spMkLst>
        </pc:spChg>
      </pc:sldChg>
      <pc:sldChg chg="addSp delSp modSp">
        <pc:chgData name="Regina Droge" userId="27fa3d5b1085d937" providerId="LiveId" clId="{58FECC68-9AF2-42B7-A6E4-E4FFAF4275F1}" dt="2019-06-05T13:11:23.815" v="313" actId="27636"/>
        <pc:sldMkLst>
          <pc:docMk/>
          <pc:sldMk cId="1181669181" sldId="293"/>
        </pc:sldMkLst>
        <pc:spChg chg="mod">
          <ac:chgData name="Regina Droge" userId="27fa3d5b1085d937" providerId="LiveId" clId="{58FECC68-9AF2-42B7-A6E4-E4FFAF4275F1}" dt="2019-06-05T13:11:23.815" v="313" actId="27636"/>
          <ac:spMkLst>
            <pc:docMk/>
            <pc:sldMk cId="1181669181" sldId="293"/>
            <ac:spMk id="3" creationId="{00000000-0000-0000-0000-000000000000}"/>
          </ac:spMkLst>
        </pc:spChg>
        <pc:spChg chg="add del mod">
          <ac:chgData name="Regina Droge" userId="27fa3d5b1085d937" providerId="LiveId" clId="{58FECC68-9AF2-42B7-A6E4-E4FFAF4275F1}" dt="2019-06-05T13:11:23.744" v="312"/>
          <ac:spMkLst>
            <pc:docMk/>
            <pc:sldMk cId="1181669181" sldId="293"/>
            <ac:spMk id="5" creationId="{169C0FAE-EB5F-4B73-9A12-A7898596618A}"/>
          </ac:spMkLst>
        </pc:spChg>
        <pc:spChg chg="add del mod">
          <ac:chgData name="Regina Droge" userId="27fa3d5b1085d937" providerId="LiveId" clId="{58FECC68-9AF2-42B7-A6E4-E4FFAF4275F1}" dt="2019-06-05T13:11:23.744" v="312"/>
          <ac:spMkLst>
            <pc:docMk/>
            <pc:sldMk cId="1181669181" sldId="293"/>
            <ac:spMk id="6" creationId="{3B6B59A6-6CD6-4AF6-B663-595B2852AED7}"/>
          </ac:spMkLst>
        </pc:spChg>
        <pc:spChg chg="add del mod">
          <ac:chgData name="Regina Droge" userId="27fa3d5b1085d937" providerId="LiveId" clId="{58FECC68-9AF2-42B7-A6E4-E4FFAF4275F1}" dt="2019-06-05T13:11:23.744" v="312"/>
          <ac:spMkLst>
            <pc:docMk/>
            <pc:sldMk cId="1181669181" sldId="293"/>
            <ac:spMk id="7" creationId="{D0131574-0FCA-4E74-8FE3-418A0AE6C8EE}"/>
          </ac:spMkLst>
        </pc:spChg>
        <pc:spChg chg="del">
          <ac:chgData name="Regina Droge" userId="27fa3d5b1085d937" providerId="LiveId" clId="{58FECC68-9AF2-42B7-A6E4-E4FFAF4275F1}" dt="2019-06-05T13:11:23.744" v="312"/>
          <ac:spMkLst>
            <pc:docMk/>
            <pc:sldMk cId="1181669181" sldId="293"/>
            <ac:spMk id="8" creationId="{44B39CA8-5362-4F39-ABDE-E7602CFA23F6}"/>
          </ac:spMkLst>
        </pc:spChg>
      </pc:sldChg>
      <pc:sldChg chg="delSp">
        <pc:chgData name="Regina Droge" userId="27fa3d5b1085d937" providerId="LiveId" clId="{58FECC68-9AF2-42B7-A6E4-E4FFAF4275F1}" dt="2019-06-05T13:12:17.201" v="316"/>
        <pc:sldMkLst>
          <pc:docMk/>
          <pc:sldMk cId="3268809137" sldId="296"/>
        </pc:sldMkLst>
        <pc:spChg chg="del">
          <ac:chgData name="Regina Droge" userId="27fa3d5b1085d937" providerId="LiveId" clId="{58FECC68-9AF2-42B7-A6E4-E4FFAF4275F1}" dt="2019-06-05T13:12:17.201" v="316"/>
          <ac:spMkLst>
            <pc:docMk/>
            <pc:sldMk cId="3268809137" sldId="296"/>
            <ac:spMk id="8" creationId="{6345A494-E650-4000-AA86-E4FEC6B87368}"/>
          </ac:spMkLst>
        </pc:spChg>
      </pc:sldChg>
      <pc:sldChg chg="delSp modSp">
        <pc:chgData name="Regina Droge" userId="27fa3d5b1085d937" providerId="LiveId" clId="{58FECC68-9AF2-42B7-A6E4-E4FFAF4275F1}" dt="2019-06-05T13:12:25.599" v="317"/>
        <pc:sldMkLst>
          <pc:docMk/>
          <pc:sldMk cId="3819231908" sldId="297"/>
        </pc:sldMkLst>
        <pc:spChg chg="mod">
          <ac:chgData name="Regina Droge" userId="27fa3d5b1085d937" providerId="LiveId" clId="{58FECC68-9AF2-42B7-A6E4-E4FFAF4275F1}" dt="2019-06-05T12:50:14.166" v="160" actId="114"/>
          <ac:spMkLst>
            <pc:docMk/>
            <pc:sldMk cId="3819231908" sldId="297"/>
            <ac:spMk id="3" creationId="{00000000-0000-0000-0000-000000000000}"/>
          </ac:spMkLst>
        </pc:spChg>
        <pc:spChg chg="del">
          <ac:chgData name="Regina Droge" userId="27fa3d5b1085d937" providerId="LiveId" clId="{58FECC68-9AF2-42B7-A6E4-E4FFAF4275F1}" dt="2019-06-05T13:12:25.599" v="317"/>
          <ac:spMkLst>
            <pc:docMk/>
            <pc:sldMk cId="3819231908" sldId="297"/>
            <ac:spMk id="8" creationId="{556B6FA4-3EE8-4B26-9906-315A6B55AC64}"/>
          </ac:spMkLst>
        </pc:spChg>
      </pc:sldChg>
      <pc:sldChg chg="delSp">
        <pc:chgData name="Regina Droge" userId="27fa3d5b1085d937" providerId="LiveId" clId="{58FECC68-9AF2-42B7-A6E4-E4FFAF4275F1}" dt="2019-06-05T13:12:31.063" v="318"/>
        <pc:sldMkLst>
          <pc:docMk/>
          <pc:sldMk cId="3729352857" sldId="298"/>
        </pc:sldMkLst>
        <pc:spChg chg="del">
          <ac:chgData name="Regina Droge" userId="27fa3d5b1085d937" providerId="LiveId" clId="{58FECC68-9AF2-42B7-A6E4-E4FFAF4275F1}" dt="2019-06-05T13:12:31.063" v="318"/>
          <ac:spMkLst>
            <pc:docMk/>
            <pc:sldMk cId="3729352857" sldId="298"/>
            <ac:spMk id="8" creationId="{F64C5CA5-1EA7-4F1E-A7B5-2E26F71D9CD3}"/>
          </ac:spMkLst>
        </pc:spChg>
      </pc:sldChg>
      <pc:sldChg chg="delSp">
        <pc:chgData name="Regina Droge" userId="27fa3d5b1085d937" providerId="LiveId" clId="{58FECC68-9AF2-42B7-A6E4-E4FFAF4275F1}" dt="2019-06-05T13:13:01.717" v="320" actId="478"/>
        <pc:sldMkLst>
          <pc:docMk/>
          <pc:sldMk cId="1683484982" sldId="299"/>
        </pc:sldMkLst>
        <pc:spChg chg="del">
          <ac:chgData name="Regina Droge" userId="27fa3d5b1085d937" providerId="LiveId" clId="{58FECC68-9AF2-42B7-A6E4-E4FFAF4275F1}" dt="2019-06-05T13:13:01.717" v="320" actId="478"/>
          <ac:spMkLst>
            <pc:docMk/>
            <pc:sldMk cId="1683484982" sldId="299"/>
            <ac:spMk id="8" creationId="{754C3EBF-FC00-4903-9DAA-A18AC7083EC7}"/>
          </ac:spMkLst>
        </pc:spChg>
      </pc:sldChg>
      <pc:sldChg chg="delSp modSp">
        <pc:chgData name="Regina Droge" userId="27fa3d5b1085d937" providerId="LiveId" clId="{58FECC68-9AF2-42B7-A6E4-E4FFAF4275F1}" dt="2019-06-05T13:13:08.453" v="321" actId="478"/>
        <pc:sldMkLst>
          <pc:docMk/>
          <pc:sldMk cId="868102575" sldId="300"/>
        </pc:sldMkLst>
        <pc:spChg chg="mod">
          <ac:chgData name="Regina Droge" userId="27fa3d5b1085d937" providerId="LiveId" clId="{58FECC68-9AF2-42B7-A6E4-E4FFAF4275F1}" dt="2019-06-05T12:48:29.985" v="158" actId="113"/>
          <ac:spMkLst>
            <pc:docMk/>
            <pc:sldMk cId="868102575" sldId="300"/>
            <ac:spMk id="4" creationId="{AEC53A35-96D1-4AF6-ACD7-9339AAD8BD2E}"/>
          </ac:spMkLst>
        </pc:spChg>
        <pc:spChg chg="del">
          <ac:chgData name="Regina Droge" userId="27fa3d5b1085d937" providerId="LiveId" clId="{58FECC68-9AF2-42B7-A6E4-E4FFAF4275F1}" dt="2019-06-05T13:13:08.453" v="321" actId="478"/>
          <ac:spMkLst>
            <pc:docMk/>
            <pc:sldMk cId="868102575" sldId="300"/>
            <ac:spMk id="8" creationId="{BF7C50D0-BB34-418D-83B2-0A6AFA5E9BAB}"/>
          </ac:spMkLst>
        </pc:spChg>
      </pc:sldChg>
      <pc:sldChg chg="delSp modSp">
        <pc:chgData name="Regina Droge" userId="27fa3d5b1085d937" providerId="LiveId" clId="{58FECC68-9AF2-42B7-A6E4-E4FFAF4275F1}" dt="2019-06-05T13:13:12.330" v="322" actId="478"/>
        <pc:sldMkLst>
          <pc:docMk/>
          <pc:sldMk cId="3682634844" sldId="301"/>
        </pc:sldMkLst>
        <pc:spChg chg="mod">
          <ac:chgData name="Regina Droge" userId="27fa3d5b1085d937" providerId="LiveId" clId="{58FECC68-9AF2-42B7-A6E4-E4FFAF4275F1}" dt="2019-06-05T12:48:02.121" v="156" actId="114"/>
          <ac:spMkLst>
            <pc:docMk/>
            <pc:sldMk cId="3682634844" sldId="301"/>
            <ac:spMk id="3" creationId="{00000000-0000-0000-0000-000000000000}"/>
          </ac:spMkLst>
        </pc:spChg>
        <pc:spChg chg="del">
          <ac:chgData name="Regina Droge" userId="27fa3d5b1085d937" providerId="LiveId" clId="{58FECC68-9AF2-42B7-A6E4-E4FFAF4275F1}" dt="2019-06-05T13:13:12.330" v="322" actId="478"/>
          <ac:spMkLst>
            <pc:docMk/>
            <pc:sldMk cId="3682634844" sldId="301"/>
            <ac:spMk id="8" creationId="{22395D2B-6D5D-43FD-B87F-FCD21F3091E0}"/>
          </ac:spMkLst>
        </pc:spChg>
      </pc:sldChg>
      <pc:sldChg chg="addSp delSp modSp">
        <pc:chgData name="Regina Droge" userId="27fa3d5b1085d937" providerId="LiveId" clId="{58FECC68-9AF2-42B7-A6E4-E4FFAF4275F1}" dt="2019-06-05T13:13:34.013" v="325" actId="478"/>
        <pc:sldMkLst>
          <pc:docMk/>
          <pc:sldMk cId="2263204598" sldId="303"/>
        </pc:sldMkLst>
        <pc:spChg chg="add del mod">
          <ac:chgData name="Regina Droge" userId="27fa3d5b1085d937" providerId="LiveId" clId="{58FECC68-9AF2-42B7-A6E4-E4FFAF4275F1}" dt="2019-06-05T13:03:50.297" v="280"/>
          <ac:spMkLst>
            <pc:docMk/>
            <pc:sldMk cId="2263204598" sldId="303"/>
            <ac:spMk id="2" creationId="{37784FC6-9AC0-45CB-A869-1F6BC671390E}"/>
          </ac:spMkLst>
        </pc:spChg>
        <pc:spChg chg="mod">
          <ac:chgData name="Regina Droge" userId="27fa3d5b1085d937" providerId="LiveId" clId="{58FECC68-9AF2-42B7-A6E4-E4FFAF4275F1}" dt="2019-06-05T13:04:08.670" v="281" actId="14100"/>
          <ac:spMkLst>
            <pc:docMk/>
            <pc:sldMk cId="2263204598" sldId="303"/>
            <ac:spMk id="3" creationId="{00000000-0000-0000-0000-000000000000}"/>
          </ac:spMkLst>
        </pc:spChg>
        <pc:spChg chg="add del mod">
          <ac:chgData name="Regina Droge" userId="27fa3d5b1085d937" providerId="LiveId" clId="{58FECC68-9AF2-42B7-A6E4-E4FFAF4275F1}" dt="2019-06-05T13:03:50.297" v="280"/>
          <ac:spMkLst>
            <pc:docMk/>
            <pc:sldMk cId="2263204598" sldId="303"/>
            <ac:spMk id="8" creationId="{F9FA14D7-CE06-4242-9D75-227E10C6DBF8}"/>
          </ac:spMkLst>
        </pc:spChg>
        <pc:spChg chg="add del mod">
          <ac:chgData name="Regina Droge" userId="27fa3d5b1085d937" providerId="LiveId" clId="{58FECC68-9AF2-42B7-A6E4-E4FFAF4275F1}" dt="2019-06-05T13:03:50.297" v="280"/>
          <ac:spMkLst>
            <pc:docMk/>
            <pc:sldMk cId="2263204598" sldId="303"/>
            <ac:spMk id="9" creationId="{3D320749-DB22-495D-9789-AD7AB57A1A89}"/>
          </ac:spMkLst>
        </pc:spChg>
        <pc:spChg chg="del mod">
          <ac:chgData name="Regina Droge" userId="27fa3d5b1085d937" providerId="LiveId" clId="{58FECC68-9AF2-42B7-A6E4-E4FFAF4275F1}" dt="2019-06-05T13:04:36.219" v="282"/>
          <ac:spMkLst>
            <pc:docMk/>
            <pc:sldMk cId="2263204598" sldId="303"/>
            <ac:spMk id="10" creationId="{71B1A0D1-3182-451D-886F-A5C16EBE14A8}"/>
          </ac:spMkLst>
        </pc:spChg>
        <pc:spChg chg="add del mod">
          <ac:chgData name="Regina Droge" userId="27fa3d5b1085d937" providerId="LiveId" clId="{58FECC68-9AF2-42B7-A6E4-E4FFAF4275F1}" dt="2019-06-05T13:13:34.013" v="325" actId="478"/>
          <ac:spMkLst>
            <pc:docMk/>
            <pc:sldMk cId="2263204598" sldId="303"/>
            <ac:spMk id="11" creationId="{AE527FB2-D80E-4129-891A-393E7C6E203D}"/>
          </ac:spMkLst>
        </pc:spChg>
      </pc:sldChg>
      <pc:sldChg chg="delSp">
        <pc:chgData name="Regina Droge" userId="27fa3d5b1085d937" providerId="LiveId" clId="{58FECC68-9AF2-42B7-A6E4-E4FFAF4275F1}" dt="2019-06-05T13:13:46.904" v="326"/>
        <pc:sldMkLst>
          <pc:docMk/>
          <pc:sldMk cId="2419697677" sldId="304"/>
        </pc:sldMkLst>
        <pc:spChg chg="del">
          <ac:chgData name="Regina Droge" userId="27fa3d5b1085d937" providerId="LiveId" clId="{58FECC68-9AF2-42B7-A6E4-E4FFAF4275F1}" dt="2019-06-05T13:13:46.904" v="326"/>
          <ac:spMkLst>
            <pc:docMk/>
            <pc:sldMk cId="2419697677" sldId="304"/>
            <ac:spMk id="8" creationId="{255A4147-A5AF-4711-8ADB-70ACCA5AA7F1}"/>
          </ac:spMkLst>
        </pc:spChg>
      </pc:sldChg>
      <pc:sldChg chg="addSp delSp modSp">
        <pc:chgData name="Regina Droge" userId="27fa3d5b1085d937" providerId="LiveId" clId="{58FECC68-9AF2-42B7-A6E4-E4FFAF4275F1}" dt="2019-06-05T13:18:12.464" v="392" actId="20577"/>
        <pc:sldMkLst>
          <pc:docMk/>
          <pc:sldMk cId="3155981555" sldId="306"/>
        </pc:sldMkLst>
        <pc:spChg chg="add del mod">
          <ac:chgData name="Regina Droge" userId="27fa3d5b1085d937" providerId="LiveId" clId="{58FECC68-9AF2-42B7-A6E4-E4FFAF4275F1}" dt="2019-06-05T13:15:55.780" v="332"/>
          <ac:spMkLst>
            <pc:docMk/>
            <pc:sldMk cId="3155981555" sldId="306"/>
            <ac:spMk id="2" creationId="{4412988B-5A8A-40E5-A66D-2AEFF29FA375}"/>
          </ac:spMkLst>
        </pc:spChg>
        <pc:spChg chg="add del mod">
          <ac:chgData name="Regina Droge" userId="27fa3d5b1085d937" providerId="LiveId" clId="{58FECC68-9AF2-42B7-A6E4-E4FFAF4275F1}" dt="2019-06-05T13:15:55.780" v="332"/>
          <ac:spMkLst>
            <pc:docMk/>
            <pc:sldMk cId="3155981555" sldId="306"/>
            <ac:spMk id="3" creationId="{DBBB7D77-E521-466E-B843-A33B2DE5D066}"/>
          </ac:spMkLst>
        </pc:spChg>
        <pc:spChg chg="add del mod">
          <ac:chgData name="Regina Droge" userId="27fa3d5b1085d937" providerId="LiveId" clId="{58FECC68-9AF2-42B7-A6E4-E4FFAF4275F1}" dt="2019-06-05T13:16:40.323" v="357"/>
          <ac:spMkLst>
            <pc:docMk/>
            <pc:sldMk cId="3155981555" sldId="306"/>
            <ac:spMk id="4" creationId="{22EC8191-6D91-4E5A-B2D6-4A18FB1C28F2}"/>
          </ac:spMkLst>
        </pc:spChg>
        <pc:spChg chg="mod">
          <ac:chgData name="Regina Droge" userId="27fa3d5b1085d937" providerId="LiveId" clId="{58FECC68-9AF2-42B7-A6E4-E4FFAF4275F1}" dt="2019-06-05T13:16:27.502" v="356" actId="6549"/>
          <ac:spMkLst>
            <pc:docMk/>
            <pc:sldMk cId="3155981555" sldId="306"/>
            <ac:spMk id="5" creationId="{00000000-0000-0000-0000-000000000000}"/>
          </ac:spMkLst>
        </pc:spChg>
        <pc:spChg chg="mod">
          <ac:chgData name="Regina Droge" userId="27fa3d5b1085d937" providerId="LiveId" clId="{58FECC68-9AF2-42B7-A6E4-E4FFAF4275F1}" dt="2019-06-05T13:17:05.856" v="361" actId="27636"/>
          <ac:spMkLst>
            <pc:docMk/>
            <pc:sldMk cId="3155981555" sldId="306"/>
            <ac:spMk id="6" creationId="{00000000-0000-0000-0000-000000000000}"/>
          </ac:spMkLst>
        </pc:spChg>
        <pc:spChg chg="del">
          <ac:chgData name="Regina Droge" userId="27fa3d5b1085d937" providerId="LiveId" clId="{58FECC68-9AF2-42B7-A6E4-E4FFAF4275F1}" dt="2019-06-05T13:15:55.780" v="332"/>
          <ac:spMkLst>
            <pc:docMk/>
            <pc:sldMk cId="3155981555" sldId="306"/>
            <ac:spMk id="7" creationId="{00000000-0000-0000-0000-000000000000}"/>
          </ac:spMkLst>
        </pc:spChg>
        <pc:spChg chg="del mod">
          <ac:chgData name="Regina Droge" userId="27fa3d5b1085d937" providerId="LiveId" clId="{58FECC68-9AF2-42B7-A6E4-E4FFAF4275F1}" dt="2019-06-05T13:15:55.780" v="332"/>
          <ac:spMkLst>
            <pc:docMk/>
            <pc:sldMk cId="3155981555" sldId="306"/>
            <ac:spMk id="8" creationId="{4667F45A-E8A8-4F59-8C87-60E18A7404FD}"/>
          </ac:spMkLst>
        </pc:spChg>
        <pc:spChg chg="add del mod">
          <ac:chgData name="Regina Droge" userId="27fa3d5b1085d937" providerId="LiveId" clId="{58FECC68-9AF2-42B7-A6E4-E4FFAF4275F1}" dt="2019-06-05T13:16:40.323" v="357"/>
          <ac:spMkLst>
            <pc:docMk/>
            <pc:sldMk cId="3155981555" sldId="306"/>
            <ac:spMk id="9" creationId="{1ECDA235-AEFF-4810-8D2C-384A683923D5}"/>
          </ac:spMkLst>
        </pc:spChg>
        <pc:spChg chg="add del mod">
          <ac:chgData name="Regina Droge" userId="27fa3d5b1085d937" providerId="LiveId" clId="{58FECC68-9AF2-42B7-A6E4-E4FFAF4275F1}" dt="2019-06-05T13:16:40.323" v="357"/>
          <ac:spMkLst>
            <pc:docMk/>
            <pc:sldMk cId="3155981555" sldId="306"/>
            <ac:spMk id="10" creationId="{38257BDC-81FE-41DD-9E30-A7E87FC82B1A}"/>
          </ac:spMkLst>
        </pc:spChg>
        <pc:spChg chg="add del mod">
          <ac:chgData name="Regina Droge" userId="27fa3d5b1085d937" providerId="LiveId" clId="{58FECC68-9AF2-42B7-A6E4-E4FFAF4275F1}" dt="2019-06-05T13:17:05.802" v="360"/>
          <ac:spMkLst>
            <pc:docMk/>
            <pc:sldMk cId="3155981555" sldId="306"/>
            <ac:spMk id="11" creationId="{E4D1329B-5BF8-46F8-AFD4-C9CD5860D7C9}"/>
          </ac:spMkLst>
        </pc:spChg>
        <pc:spChg chg="add del mod">
          <ac:chgData name="Regina Droge" userId="27fa3d5b1085d937" providerId="LiveId" clId="{58FECC68-9AF2-42B7-A6E4-E4FFAF4275F1}" dt="2019-06-05T13:17:05.802" v="360"/>
          <ac:spMkLst>
            <pc:docMk/>
            <pc:sldMk cId="3155981555" sldId="306"/>
            <ac:spMk id="12" creationId="{D6A1BC2D-7249-40C0-AD0B-E3072EF234BD}"/>
          </ac:spMkLst>
        </pc:spChg>
        <pc:spChg chg="add del mod">
          <ac:chgData name="Regina Droge" userId="27fa3d5b1085d937" providerId="LiveId" clId="{58FECC68-9AF2-42B7-A6E4-E4FFAF4275F1}" dt="2019-06-05T13:17:05.802" v="360"/>
          <ac:spMkLst>
            <pc:docMk/>
            <pc:sldMk cId="3155981555" sldId="306"/>
            <ac:spMk id="13" creationId="{93972338-F423-4EE4-9021-87D982B7A644}"/>
          </ac:spMkLst>
        </pc:spChg>
        <pc:spChg chg="add mod">
          <ac:chgData name="Regina Droge" userId="27fa3d5b1085d937" providerId="LiveId" clId="{58FECC68-9AF2-42B7-A6E4-E4FFAF4275F1}" dt="2019-06-05T13:18:12.464" v="392" actId="20577"/>
          <ac:spMkLst>
            <pc:docMk/>
            <pc:sldMk cId="3155981555" sldId="306"/>
            <ac:spMk id="14" creationId="{3924B02F-9D8E-4659-B837-83DBA70ED76B}"/>
          </ac:spMkLst>
        </pc:spChg>
      </pc:sldChg>
      <pc:sldChg chg="addSp delSp modSp">
        <pc:chgData name="Regina Droge" userId="27fa3d5b1085d937" providerId="LiveId" clId="{58FECC68-9AF2-42B7-A6E4-E4FFAF4275F1}" dt="2019-06-05T13:17:33.956" v="369" actId="20577"/>
        <pc:sldMkLst>
          <pc:docMk/>
          <pc:sldMk cId="1886506210" sldId="307"/>
        </pc:sldMkLst>
        <pc:spChg chg="del">
          <ac:chgData name="Regina Droge" userId="27fa3d5b1085d937" providerId="LiveId" clId="{58FECC68-9AF2-42B7-A6E4-E4FFAF4275F1}" dt="2019-06-05T13:16:43.275" v="359"/>
          <ac:spMkLst>
            <pc:docMk/>
            <pc:sldMk cId="1886506210" sldId="307"/>
            <ac:spMk id="4" creationId="{00000000-0000-0000-0000-000000000000}"/>
          </ac:spMkLst>
        </pc:spChg>
        <pc:spChg chg="add del mod">
          <ac:chgData name="Regina Droge" userId="27fa3d5b1085d937" providerId="LiveId" clId="{58FECC68-9AF2-42B7-A6E4-E4FFAF4275F1}" dt="2019-06-05T13:16:43.275" v="359"/>
          <ac:spMkLst>
            <pc:docMk/>
            <pc:sldMk cId="1886506210" sldId="307"/>
            <ac:spMk id="5" creationId="{F88EBB9C-5AF9-4DC9-B3EB-B0053CE6F59B}"/>
          </ac:spMkLst>
        </pc:spChg>
        <pc:spChg chg="add del mod">
          <ac:chgData name="Regina Droge" userId="27fa3d5b1085d937" providerId="LiveId" clId="{58FECC68-9AF2-42B7-A6E4-E4FFAF4275F1}" dt="2019-06-05T13:16:43.275" v="359"/>
          <ac:spMkLst>
            <pc:docMk/>
            <pc:sldMk cId="1886506210" sldId="307"/>
            <ac:spMk id="6" creationId="{441B555F-F130-496F-8C54-4ADCCB6FB008}"/>
          </ac:spMkLst>
        </pc:spChg>
        <pc:spChg chg="add del mod">
          <ac:chgData name="Regina Droge" userId="27fa3d5b1085d937" providerId="LiveId" clId="{58FECC68-9AF2-42B7-A6E4-E4FFAF4275F1}" dt="2019-06-05T13:16:43.275" v="359"/>
          <ac:spMkLst>
            <pc:docMk/>
            <pc:sldMk cId="1886506210" sldId="307"/>
            <ac:spMk id="7" creationId="{9B2D2E9D-1BF0-49EB-86FC-AE279FE67D94}"/>
          </ac:spMkLst>
        </pc:spChg>
        <pc:spChg chg="mod">
          <ac:chgData name="Regina Droge" userId="27fa3d5b1085d937" providerId="LiveId" clId="{58FECC68-9AF2-42B7-A6E4-E4FFAF4275F1}" dt="2019-06-05T13:17:33.956" v="369" actId="20577"/>
          <ac:spMkLst>
            <pc:docMk/>
            <pc:sldMk cId="1886506210" sldId="307"/>
            <ac:spMk id="8" creationId="{BFF45C57-8276-4B34-BEF1-EACAD1FEB988}"/>
          </ac:spMkLst>
        </pc:spChg>
      </pc:sldChg>
      <pc:sldChg chg="delSp">
        <pc:chgData name="Regina Droge" userId="27fa3d5b1085d937" providerId="LiveId" clId="{58FECC68-9AF2-42B7-A6E4-E4FFAF4275F1}" dt="2019-06-05T13:13:16.809" v="323" actId="478"/>
        <pc:sldMkLst>
          <pc:docMk/>
          <pc:sldMk cId="3748535403" sldId="309"/>
        </pc:sldMkLst>
        <pc:spChg chg="del">
          <ac:chgData name="Regina Droge" userId="27fa3d5b1085d937" providerId="LiveId" clId="{58FECC68-9AF2-42B7-A6E4-E4FFAF4275F1}" dt="2019-06-05T13:13:16.809" v="323" actId="478"/>
          <ac:spMkLst>
            <pc:docMk/>
            <pc:sldMk cId="3748535403" sldId="309"/>
            <ac:spMk id="8" creationId="{1F28A719-DD1B-4DFD-8623-A1D2772EEF56}"/>
          </ac:spMkLst>
        </pc:spChg>
      </pc:sldChg>
      <pc:sldChg chg="delSp">
        <pc:chgData name="Regina Droge" userId="27fa3d5b1085d937" providerId="LiveId" clId="{58FECC68-9AF2-42B7-A6E4-E4FFAF4275F1}" dt="2019-06-05T13:13:24.609" v="324" actId="478"/>
        <pc:sldMkLst>
          <pc:docMk/>
          <pc:sldMk cId="2228719993" sldId="310"/>
        </pc:sldMkLst>
        <pc:spChg chg="del">
          <ac:chgData name="Regina Droge" userId="27fa3d5b1085d937" providerId="LiveId" clId="{58FECC68-9AF2-42B7-A6E4-E4FFAF4275F1}" dt="2019-06-05T13:13:24.609" v="324" actId="478"/>
          <ac:spMkLst>
            <pc:docMk/>
            <pc:sldMk cId="2228719993" sldId="310"/>
            <ac:spMk id="12" creationId="{0323EBD6-C646-4086-A8A1-ABA05C8E986B}"/>
          </ac:spMkLst>
        </pc:spChg>
      </pc:sldChg>
      <pc:sldChg chg="addSp delSp modSp">
        <pc:chgData name="Regina Droge" userId="27fa3d5b1085d937" providerId="LiveId" clId="{58FECC68-9AF2-42B7-A6E4-E4FFAF4275F1}" dt="2019-06-05T13:19:00.331" v="398" actId="27636"/>
        <pc:sldMkLst>
          <pc:docMk/>
          <pc:sldMk cId="3521069567" sldId="311"/>
        </pc:sldMkLst>
        <pc:spChg chg="mod">
          <ac:chgData name="Regina Droge" userId="27fa3d5b1085d937" providerId="LiveId" clId="{58FECC68-9AF2-42B7-A6E4-E4FFAF4275F1}" dt="2019-06-05T13:19:00.331" v="398" actId="27636"/>
          <ac:spMkLst>
            <pc:docMk/>
            <pc:sldMk cId="3521069567" sldId="311"/>
            <ac:spMk id="3" creationId="{00000000-0000-0000-0000-000000000000}"/>
          </ac:spMkLst>
        </pc:spChg>
        <pc:spChg chg="mod">
          <ac:chgData name="Regina Droge" userId="27fa3d5b1085d937" providerId="LiveId" clId="{58FECC68-9AF2-42B7-A6E4-E4FFAF4275F1}" dt="2019-06-05T13:18:54.196" v="396"/>
          <ac:spMkLst>
            <pc:docMk/>
            <pc:sldMk cId="3521069567" sldId="311"/>
            <ac:spMk id="4" creationId="{00000000-0000-0000-0000-000000000000}"/>
          </ac:spMkLst>
        </pc:spChg>
        <pc:spChg chg="add del mod">
          <ac:chgData name="Regina Droge" userId="27fa3d5b1085d937" providerId="LiveId" clId="{58FECC68-9AF2-42B7-A6E4-E4FFAF4275F1}" dt="2019-06-05T13:18:30.381" v="393"/>
          <ac:spMkLst>
            <pc:docMk/>
            <pc:sldMk cId="3521069567" sldId="311"/>
            <ac:spMk id="5" creationId="{265BC228-5BBF-4985-8F8F-4F4608920877}"/>
          </ac:spMkLst>
        </pc:spChg>
        <pc:spChg chg="add del mod">
          <ac:chgData name="Regina Droge" userId="27fa3d5b1085d937" providerId="LiveId" clId="{58FECC68-9AF2-42B7-A6E4-E4FFAF4275F1}" dt="2019-06-05T13:18:30.381" v="393"/>
          <ac:spMkLst>
            <pc:docMk/>
            <pc:sldMk cId="3521069567" sldId="311"/>
            <ac:spMk id="6" creationId="{9CAD57CB-B86C-4536-B021-9EF4672EBAE1}"/>
          </ac:spMkLst>
        </pc:spChg>
        <pc:spChg chg="add del mod">
          <ac:chgData name="Regina Droge" userId="27fa3d5b1085d937" providerId="LiveId" clId="{58FECC68-9AF2-42B7-A6E4-E4FFAF4275F1}" dt="2019-06-05T13:18:30.381" v="393"/>
          <ac:spMkLst>
            <pc:docMk/>
            <pc:sldMk cId="3521069567" sldId="311"/>
            <ac:spMk id="7" creationId="{48106067-17FE-449F-B3CC-852D71CAA97B}"/>
          </ac:spMkLst>
        </pc:spChg>
        <pc:spChg chg="add del mod">
          <ac:chgData name="Regina Droge" userId="27fa3d5b1085d937" providerId="LiveId" clId="{58FECC68-9AF2-42B7-A6E4-E4FFAF4275F1}" dt="2019-06-05T13:19:00.282" v="397"/>
          <ac:spMkLst>
            <pc:docMk/>
            <pc:sldMk cId="3521069567" sldId="311"/>
            <ac:spMk id="8" creationId="{B9F36B84-7269-4C8F-81F8-A5A69EB00689}"/>
          </ac:spMkLst>
        </pc:spChg>
        <pc:spChg chg="del">
          <ac:chgData name="Regina Droge" userId="27fa3d5b1085d937" providerId="LiveId" clId="{58FECC68-9AF2-42B7-A6E4-E4FFAF4275F1}" dt="2019-06-05T13:18:35.295" v="395" actId="478"/>
          <ac:spMkLst>
            <pc:docMk/>
            <pc:sldMk cId="3521069567" sldId="311"/>
            <ac:spMk id="11" creationId="{80E13A1C-7248-4786-B220-11CFA0C5AB68}"/>
          </ac:spMkLst>
        </pc:spChg>
        <pc:spChg chg="add del mod">
          <ac:chgData name="Regina Droge" userId="27fa3d5b1085d937" providerId="LiveId" clId="{58FECC68-9AF2-42B7-A6E4-E4FFAF4275F1}" dt="2019-06-05T13:19:00.282" v="397"/>
          <ac:spMkLst>
            <pc:docMk/>
            <pc:sldMk cId="3521069567" sldId="311"/>
            <ac:spMk id="17" creationId="{58ADB732-65D5-44CF-9A0F-538F141B539D}"/>
          </ac:spMkLst>
        </pc:spChg>
        <pc:spChg chg="add del mod">
          <ac:chgData name="Regina Droge" userId="27fa3d5b1085d937" providerId="LiveId" clId="{58FECC68-9AF2-42B7-A6E4-E4FFAF4275F1}" dt="2019-06-05T13:19:00.282" v="397"/>
          <ac:spMkLst>
            <pc:docMk/>
            <pc:sldMk cId="3521069567" sldId="311"/>
            <ac:spMk id="18" creationId="{80051EC3-761A-465F-98FE-C1E5BB486A35}"/>
          </ac:spMkLst>
        </pc:spChg>
      </pc:sldChg>
      <pc:sldChg chg="addSp delSp modSp">
        <pc:chgData name="Regina Droge" userId="27fa3d5b1085d937" providerId="LiveId" clId="{58FECC68-9AF2-42B7-A6E4-E4FFAF4275F1}" dt="2019-06-05T13:20:13.852" v="446" actId="20577"/>
        <pc:sldMkLst>
          <pc:docMk/>
          <pc:sldMk cId="617719077" sldId="312"/>
        </pc:sldMkLst>
        <pc:spChg chg="mod">
          <ac:chgData name="Regina Droge" userId="27fa3d5b1085d937" providerId="LiveId" clId="{58FECC68-9AF2-42B7-A6E4-E4FFAF4275F1}" dt="2019-06-05T13:19:19.953" v="401" actId="14100"/>
          <ac:spMkLst>
            <pc:docMk/>
            <pc:sldMk cId="617719077" sldId="312"/>
            <ac:spMk id="3" creationId="{00000000-0000-0000-0000-000000000000}"/>
          </ac:spMkLst>
        </pc:spChg>
        <pc:spChg chg="add del mod">
          <ac:chgData name="Regina Droge" userId="27fa3d5b1085d937" providerId="LiveId" clId="{58FECC68-9AF2-42B7-A6E4-E4FFAF4275F1}" dt="2019-06-05T13:20:13.852" v="446" actId="20577"/>
          <ac:spMkLst>
            <pc:docMk/>
            <pc:sldMk cId="617719077" sldId="312"/>
            <ac:spMk id="4" creationId="{00000000-0000-0000-0000-000000000000}"/>
          </ac:spMkLst>
        </pc:spChg>
        <pc:spChg chg="add del mod">
          <ac:chgData name="Regina Droge" userId="27fa3d5b1085d937" providerId="LiveId" clId="{58FECC68-9AF2-42B7-A6E4-E4FFAF4275F1}" dt="2019-06-05T13:19:20.586" v="402"/>
          <ac:spMkLst>
            <pc:docMk/>
            <pc:sldMk cId="617719077" sldId="312"/>
            <ac:spMk id="8" creationId="{7B041FB2-6260-4D25-9B4F-A89B4FD948A6}"/>
          </ac:spMkLst>
        </pc:spChg>
        <pc:spChg chg="del">
          <ac:chgData name="Regina Droge" userId="27fa3d5b1085d937" providerId="LiveId" clId="{58FECC68-9AF2-42B7-A6E4-E4FFAF4275F1}" dt="2019-06-05T13:19:48.753" v="443"/>
          <ac:spMkLst>
            <pc:docMk/>
            <pc:sldMk cId="617719077" sldId="312"/>
            <ac:spMk id="9" creationId="{3B65A08F-B4AE-479D-8DFE-4AB98F9D972D}"/>
          </ac:spMkLst>
        </pc:spChg>
        <pc:spChg chg="add del mod">
          <ac:chgData name="Regina Droge" userId="27fa3d5b1085d937" providerId="LiveId" clId="{58FECC68-9AF2-42B7-A6E4-E4FFAF4275F1}" dt="2019-06-05T13:19:20.586" v="402"/>
          <ac:spMkLst>
            <pc:docMk/>
            <pc:sldMk cId="617719077" sldId="312"/>
            <ac:spMk id="10" creationId="{483D9F10-D605-4FF1-939E-5156A4EF330A}"/>
          </ac:spMkLst>
        </pc:spChg>
        <pc:spChg chg="add del mod">
          <ac:chgData name="Regina Droge" userId="27fa3d5b1085d937" providerId="LiveId" clId="{58FECC68-9AF2-42B7-A6E4-E4FFAF4275F1}" dt="2019-06-05T13:19:20.586" v="402"/>
          <ac:spMkLst>
            <pc:docMk/>
            <pc:sldMk cId="617719077" sldId="312"/>
            <ac:spMk id="11" creationId="{DAF7BB9A-147B-46AA-8D66-F0709F0605CF}"/>
          </ac:spMkLst>
        </pc:spChg>
      </pc:sldChg>
      <pc:sldChg chg="delSp modSp">
        <pc:chgData name="Regina Droge" userId="27fa3d5b1085d937" providerId="LiveId" clId="{58FECC68-9AF2-42B7-A6E4-E4FFAF4275F1}" dt="2019-06-05T12:58:40.241" v="258" actId="478"/>
        <pc:sldMkLst>
          <pc:docMk/>
          <pc:sldMk cId="3820001337" sldId="314"/>
        </pc:sldMkLst>
        <pc:spChg chg="del mod">
          <ac:chgData name="Regina Droge" userId="27fa3d5b1085d937" providerId="LiveId" clId="{58FECC68-9AF2-42B7-A6E4-E4FFAF4275F1}" dt="2019-06-05T12:58:40.241" v="258" actId="478"/>
          <ac:spMkLst>
            <pc:docMk/>
            <pc:sldMk cId="3820001337" sldId="314"/>
            <ac:spMk id="36" creationId="{423F88AC-1F78-40D6-8E79-CC3BBB443BCA}"/>
          </ac:spMkLst>
        </pc:spChg>
      </pc:sldChg>
      <pc:sldChg chg="addSp delSp modSp">
        <pc:chgData name="Regina Droge" userId="27fa3d5b1085d937" providerId="LiveId" clId="{58FECC68-9AF2-42B7-A6E4-E4FFAF4275F1}" dt="2019-06-05T13:12:07.953" v="315"/>
        <pc:sldMkLst>
          <pc:docMk/>
          <pc:sldMk cId="2748988263" sldId="324"/>
        </pc:sldMkLst>
        <pc:spChg chg="add del mod">
          <ac:chgData name="Regina Droge" userId="27fa3d5b1085d937" providerId="LiveId" clId="{58FECC68-9AF2-42B7-A6E4-E4FFAF4275F1}" dt="2019-06-05T13:12:00.064" v="314"/>
          <ac:spMkLst>
            <pc:docMk/>
            <pc:sldMk cId="2748988263" sldId="324"/>
            <ac:spMk id="3" creationId="{AC8328DB-61B3-4F77-8686-A6CED1FEB3AD}"/>
          </ac:spMkLst>
        </pc:spChg>
        <pc:spChg chg="add mod">
          <ac:chgData name="Regina Droge" userId="27fa3d5b1085d937" providerId="LiveId" clId="{58FECC68-9AF2-42B7-A6E4-E4FFAF4275F1}" dt="2019-06-05T13:12:00.064" v="314"/>
          <ac:spMkLst>
            <pc:docMk/>
            <pc:sldMk cId="2748988263" sldId="324"/>
            <ac:spMk id="4" creationId="{EFCB07F1-7A58-4C10-98FE-A34C05C22F90}"/>
          </ac:spMkLst>
        </pc:spChg>
        <pc:spChg chg="del mod">
          <ac:chgData name="Regina Droge" userId="27fa3d5b1085d937" providerId="LiveId" clId="{58FECC68-9AF2-42B7-A6E4-E4FFAF4275F1}" dt="2019-06-05T13:12:07.953" v="315"/>
          <ac:spMkLst>
            <pc:docMk/>
            <pc:sldMk cId="2748988263" sldId="324"/>
            <ac:spMk id="5" creationId="{E6CB02A9-A229-46E8-805C-AEE4A5ED52B5}"/>
          </ac:spMkLst>
        </pc:spChg>
      </pc:sldChg>
      <pc:sldChg chg="delSp modSp">
        <pc:chgData name="Regina Droge" userId="27fa3d5b1085d937" providerId="LiveId" clId="{58FECC68-9AF2-42B7-A6E4-E4FFAF4275F1}" dt="2019-06-05T13:12:43.480" v="319"/>
        <pc:sldMkLst>
          <pc:docMk/>
          <pc:sldMk cId="2339684834" sldId="326"/>
        </pc:sldMkLst>
        <pc:spChg chg="mod">
          <ac:chgData name="Regina Droge" userId="27fa3d5b1085d937" providerId="LiveId" clId="{58FECC68-9AF2-42B7-A6E4-E4FFAF4275F1}" dt="2019-06-05T12:49:47.877" v="159" actId="113"/>
          <ac:spMkLst>
            <pc:docMk/>
            <pc:sldMk cId="2339684834" sldId="326"/>
            <ac:spMk id="4" creationId="{AEC53A35-96D1-4AF6-ACD7-9339AAD8BD2E}"/>
          </ac:spMkLst>
        </pc:spChg>
        <pc:spChg chg="del">
          <ac:chgData name="Regina Droge" userId="27fa3d5b1085d937" providerId="LiveId" clId="{58FECC68-9AF2-42B7-A6E4-E4FFAF4275F1}" dt="2019-06-05T13:12:43.480" v="319"/>
          <ac:spMkLst>
            <pc:docMk/>
            <pc:sldMk cId="2339684834" sldId="326"/>
            <ac:spMk id="8" creationId="{BF7C50D0-BB34-418D-83B2-0A6AFA5E9BAB}"/>
          </ac:spMkLst>
        </pc:spChg>
      </pc:sldChg>
      <pc:sldChg chg="delSp">
        <pc:chgData name="Regina Droge" userId="27fa3d5b1085d937" providerId="LiveId" clId="{58FECC68-9AF2-42B7-A6E4-E4FFAF4275F1}" dt="2019-06-05T12:54:59.051" v="233" actId="478"/>
        <pc:sldMkLst>
          <pc:docMk/>
          <pc:sldMk cId="1072919977" sldId="328"/>
        </pc:sldMkLst>
        <pc:spChg chg="del">
          <ac:chgData name="Regina Droge" userId="27fa3d5b1085d937" providerId="LiveId" clId="{58FECC68-9AF2-42B7-A6E4-E4FFAF4275F1}" dt="2019-06-05T12:54:59.051" v="233" actId="478"/>
          <ac:spMkLst>
            <pc:docMk/>
            <pc:sldMk cId="1072919977" sldId="328"/>
            <ac:spMk id="8" creationId="{F0BFF624-73AC-47EE-889D-53CBEC1A2E92}"/>
          </ac:spMkLst>
        </pc:spChg>
      </pc:sldChg>
      <pc:sldChg chg="addSp delSp modSp">
        <pc:chgData name="Regina Droge" userId="27fa3d5b1085d937" providerId="LiveId" clId="{58FECC68-9AF2-42B7-A6E4-E4FFAF4275F1}" dt="2019-06-05T12:54:22.524" v="232" actId="1035"/>
        <pc:sldMkLst>
          <pc:docMk/>
          <pc:sldMk cId="310919182" sldId="333"/>
        </pc:sldMkLst>
        <pc:spChg chg="add del mod">
          <ac:chgData name="Regina Droge" userId="27fa3d5b1085d937" providerId="LiveId" clId="{58FECC68-9AF2-42B7-A6E4-E4FFAF4275F1}" dt="2019-06-05T12:51:10.756" v="162"/>
          <ac:spMkLst>
            <pc:docMk/>
            <pc:sldMk cId="310919182" sldId="333"/>
            <ac:spMk id="3" creationId="{1A1604E1-EF09-4016-A1BF-3456EA75BA10}"/>
          </ac:spMkLst>
        </pc:spChg>
        <pc:spChg chg="add del mod">
          <ac:chgData name="Regina Droge" userId="27fa3d5b1085d937" providerId="LiveId" clId="{58FECC68-9AF2-42B7-A6E4-E4FFAF4275F1}" dt="2019-06-05T12:53:54.522" v="172"/>
          <ac:spMkLst>
            <pc:docMk/>
            <pc:sldMk cId="310919182" sldId="333"/>
            <ac:spMk id="4" creationId="{ED86A383-46C1-49CC-BE6A-EA3D076DDA69}"/>
          </ac:spMkLst>
        </pc:spChg>
        <pc:spChg chg="add del mod">
          <ac:chgData name="Regina Droge" userId="27fa3d5b1085d937" providerId="LiveId" clId="{58FECC68-9AF2-42B7-A6E4-E4FFAF4275F1}" dt="2019-06-05T12:53:54.522" v="172"/>
          <ac:spMkLst>
            <pc:docMk/>
            <pc:sldMk cId="310919182" sldId="333"/>
            <ac:spMk id="6" creationId="{DBC741DE-B9F6-4872-A76D-0FC3AF4F4959}"/>
          </ac:spMkLst>
        </pc:spChg>
        <pc:spChg chg="add del mod">
          <ac:chgData name="Regina Droge" userId="27fa3d5b1085d937" providerId="LiveId" clId="{58FECC68-9AF2-42B7-A6E4-E4FFAF4275F1}" dt="2019-06-05T12:53:54.522" v="172"/>
          <ac:spMkLst>
            <pc:docMk/>
            <pc:sldMk cId="310919182" sldId="333"/>
            <ac:spMk id="8" creationId="{3F2382D7-30A7-4C69-BF28-8EF2D0318F48}"/>
          </ac:spMkLst>
        </pc:spChg>
        <pc:spChg chg="add mod">
          <ac:chgData name="Regina Droge" userId="27fa3d5b1085d937" providerId="LiveId" clId="{58FECC68-9AF2-42B7-A6E4-E4FFAF4275F1}" dt="2019-06-05T12:53:54.522" v="172"/>
          <ac:spMkLst>
            <pc:docMk/>
            <pc:sldMk cId="310919182" sldId="333"/>
            <ac:spMk id="9" creationId="{05547CF3-8C07-40C4-BADD-CBA29231410A}"/>
          </ac:spMkLst>
        </pc:spChg>
        <pc:spChg chg="del mod">
          <ac:chgData name="Regina Droge" userId="27fa3d5b1085d937" providerId="LiveId" clId="{58FECC68-9AF2-42B7-A6E4-E4FFAF4275F1}" dt="2019-06-05T12:51:10.756" v="162"/>
          <ac:spMkLst>
            <pc:docMk/>
            <pc:sldMk cId="310919182" sldId="333"/>
            <ac:spMk id="10" creationId="{E1A23DA9-07C5-4403-9774-F64FB29A9AA6}"/>
          </ac:spMkLst>
        </pc:spChg>
        <pc:picChg chg="mod">
          <ac:chgData name="Regina Droge" userId="27fa3d5b1085d937" providerId="LiveId" clId="{58FECC68-9AF2-42B7-A6E4-E4FFAF4275F1}" dt="2019-06-05T12:54:22.524" v="232" actId="1035"/>
          <ac:picMkLst>
            <pc:docMk/>
            <pc:sldMk cId="310919182" sldId="333"/>
            <ac:picMk id="7" creationId="{0FF6EF34-4DFC-45B8-AF3A-05508C2F6846}"/>
          </ac:picMkLst>
        </pc:picChg>
      </pc:sldChg>
      <pc:sldChg chg="delSp">
        <pc:chgData name="Regina Droge" userId="27fa3d5b1085d937" providerId="LiveId" clId="{58FECC68-9AF2-42B7-A6E4-E4FFAF4275F1}" dt="2019-06-05T12:55:06.701" v="234" actId="478"/>
        <pc:sldMkLst>
          <pc:docMk/>
          <pc:sldMk cId="3565514321" sldId="334"/>
        </pc:sldMkLst>
        <pc:spChg chg="del">
          <ac:chgData name="Regina Droge" userId="27fa3d5b1085d937" providerId="LiveId" clId="{58FECC68-9AF2-42B7-A6E4-E4FFAF4275F1}" dt="2019-06-05T12:55:06.701" v="234" actId="478"/>
          <ac:spMkLst>
            <pc:docMk/>
            <pc:sldMk cId="3565514321" sldId="334"/>
            <ac:spMk id="9" creationId="{BDFBAFE4-A3C2-4D17-B0F7-504191AF9C1C}"/>
          </ac:spMkLst>
        </pc:spChg>
      </pc:sldChg>
      <pc:sldChg chg="addSp delSp modSp delCm">
        <pc:chgData name="Regina Droge" userId="27fa3d5b1085d937" providerId="LiveId" clId="{58FECC68-9AF2-42B7-A6E4-E4FFAF4275F1}" dt="2019-06-05T13:15:49.063" v="331" actId="27636"/>
        <pc:sldMkLst>
          <pc:docMk/>
          <pc:sldMk cId="3399830690" sldId="335"/>
        </pc:sldMkLst>
        <pc:spChg chg="add del mod">
          <ac:chgData name="Regina Droge" userId="27fa3d5b1085d937" providerId="LiveId" clId="{58FECC68-9AF2-42B7-A6E4-E4FFAF4275F1}" dt="2019-06-05T13:15:49.001" v="330"/>
          <ac:spMkLst>
            <pc:docMk/>
            <pc:sldMk cId="3399830690" sldId="335"/>
            <ac:spMk id="2" creationId="{68546122-25AA-467D-B400-D574BF718EF8}"/>
          </ac:spMkLst>
        </pc:spChg>
        <pc:spChg chg="mod">
          <ac:chgData name="Regina Droge" userId="27fa3d5b1085d937" providerId="LiveId" clId="{58FECC68-9AF2-42B7-A6E4-E4FFAF4275F1}" dt="2019-06-05T13:15:49.063" v="331" actId="27636"/>
          <ac:spMkLst>
            <pc:docMk/>
            <pc:sldMk cId="3399830690" sldId="335"/>
            <ac:spMk id="4" creationId="{00000000-0000-0000-0000-000000000000}"/>
          </ac:spMkLst>
        </pc:spChg>
        <pc:spChg chg="del">
          <ac:chgData name="Regina Droge" userId="27fa3d5b1085d937" providerId="LiveId" clId="{58FECC68-9AF2-42B7-A6E4-E4FFAF4275F1}" dt="2019-06-05T13:15:30.096" v="329"/>
          <ac:spMkLst>
            <pc:docMk/>
            <pc:sldMk cId="3399830690" sldId="335"/>
            <ac:spMk id="6" creationId="{00000000-0000-0000-0000-000000000000}"/>
          </ac:spMkLst>
        </pc:spChg>
        <pc:spChg chg="add del mod">
          <ac:chgData name="Regina Droge" userId="27fa3d5b1085d937" providerId="LiveId" clId="{58FECC68-9AF2-42B7-A6E4-E4FFAF4275F1}" dt="2019-06-05T13:15:49.001" v="330"/>
          <ac:spMkLst>
            <pc:docMk/>
            <pc:sldMk cId="3399830690" sldId="335"/>
            <ac:spMk id="7" creationId="{C8530973-ABD7-4010-8810-97115F8A2193}"/>
          </ac:spMkLst>
        </pc:spChg>
        <pc:spChg chg="add del mod">
          <ac:chgData name="Regina Droge" userId="27fa3d5b1085d937" providerId="LiveId" clId="{58FECC68-9AF2-42B7-A6E4-E4FFAF4275F1}" dt="2019-06-05T13:15:49.001" v="330"/>
          <ac:spMkLst>
            <pc:docMk/>
            <pc:sldMk cId="3399830690" sldId="335"/>
            <ac:spMk id="8" creationId="{7A272585-F66C-4667-8232-4C2B7A8330E6}"/>
          </ac:spMkLst>
        </pc:spChg>
      </pc:sldChg>
      <pc:sldMasterChg chg="delSp modSp modSldLayout">
        <pc:chgData name="Regina Droge" userId="27fa3d5b1085d937" providerId="LiveId" clId="{58FECC68-9AF2-42B7-A6E4-E4FFAF4275F1}" dt="2019-06-05T13:09:09.115" v="295" actId="255"/>
        <pc:sldMasterMkLst>
          <pc:docMk/>
          <pc:sldMasterMk cId="258125778" sldId="2147483660"/>
        </pc:sldMasterMkLst>
        <pc:spChg chg="del mod">
          <ac:chgData name="Regina Droge" userId="27fa3d5b1085d937" providerId="LiveId" clId="{58FECC68-9AF2-42B7-A6E4-E4FFAF4275F1}" dt="2019-06-05T12:26:20.762" v="5" actId="478"/>
          <ac:spMkLst>
            <pc:docMk/>
            <pc:sldMasterMk cId="258125778" sldId="2147483660"/>
            <ac:spMk id="4" creationId="{36E83AFE-0D76-C240-A33D-8D8C0966DBEB}"/>
          </ac:spMkLst>
        </pc:spChg>
        <pc:spChg chg="mod ord">
          <ac:chgData name="Regina Droge" userId="27fa3d5b1085d937" providerId="LiveId" clId="{58FECC68-9AF2-42B7-A6E4-E4FFAF4275F1}" dt="2019-06-05T12:31:43.642" v="71" actId="255"/>
          <ac:spMkLst>
            <pc:docMk/>
            <pc:sldMasterMk cId="258125778" sldId="2147483660"/>
            <ac:spMk id="13" creationId="{61566813-E909-A142-B31F-03FCE51CCD4D}"/>
          </ac:spMkLst>
        </pc:spChg>
        <pc:sldLayoutChg chg="delSp modSp">
          <pc:chgData name="Regina Droge" userId="27fa3d5b1085d937" providerId="LiveId" clId="{58FECC68-9AF2-42B7-A6E4-E4FFAF4275F1}" dt="2019-06-05T13:07:40.513" v="289" actId="255"/>
          <pc:sldLayoutMkLst>
            <pc:docMk/>
            <pc:sldMasterMk cId="258125778" sldId="2147483660"/>
            <pc:sldLayoutMk cId="1436932609" sldId="2147483662"/>
          </pc:sldLayoutMkLst>
          <pc:spChg chg="mod">
            <ac:chgData name="Regina Droge" userId="27fa3d5b1085d937" providerId="LiveId" clId="{58FECC68-9AF2-42B7-A6E4-E4FFAF4275F1}" dt="2019-06-05T13:07:35.719" v="288" actId="255"/>
            <ac:spMkLst>
              <pc:docMk/>
              <pc:sldMasterMk cId="258125778" sldId="2147483660"/>
              <pc:sldLayoutMk cId="1436932609" sldId="2147483662"/>
              <ac:spMk id="2" creationId="{00000000-0000-0000-0000-000000000000}"/>
            </ac:spMkLst>
          </pc:spChg>
          <pc:spChg chg="del mod">
            <ac:chgData name="Regina Droge" userId="27fa3d5b1085d937" providerId="LiveId" clId="{58FECC68-9AF2-42B7-A6E4-E4FFAF4275F1}" dt="2019-06-05T12:25:37.034" v="1" actId="478"/>
            <ac:spMkLst>
              <pc:docMk/>
              <pc:sldMasterMk cId="258125778" sldId="2147483660"/>
              <pc:sldLayoutMk cId="1436932609" sldId="2147483662"/>
              <ac:spMk id="8" creationId="{D7486DF0-5739-C444-8591-8165BD759D7F}"/>
            </ac:spMkLst>
          </pc:spChg>
          <pc:spChg chg="mod">
            <ac:chgData name="Regina Droge" userId="27fa3d5b1085d937" providerId="LiveId" clId="{58FECC68-9AF2-42B7-A6E4-E4FFAF4275F1}" dt="2019-06-05T13:07:40.513" v="289" actId="255"/>
            <ac:spMkLst>
              <pc:docMk/>
              <pc:sldMasterMk cId="258125778" sldId="2147483660"/>
              <pc:sldLayoutMk cId="1436932609" sldId="2147483662"/>
              <ac:spMk id="9" creationId="{CBAFFCE6-5B0A-D047-AF37-74CD899250A6}"/>
            </ac:spMkLst>
          </pc:spChg>
        </pc:sldLayoutChg>
        <pc:sldLayoutChg chg="addSp">
          <pc:chgData name="Regina Droge" userId="27fa3d5b1085d937" providerId="LiveId" clId="{58FECC68-9AF2-42B7-A6E4-E4FFAF4275F1}" dt="2019-06-05T12:33:34.691" v="72"/>
          <pc:sldLayoutMkLst>
            <pc:docMk/>
            <pc:sldMasterMk cId="258125778" sldId="2147483660"/>
            <pc:sldLayoutMk cId="1197431491" sldId="2147483672"/>
          </pc:sldLayoutMkLst>
          <pc:spChg chg="add">
            <ac:chgData name="Regina Droge" userId="27fa3d5b1085d937" providerId="LiveId" clId="{58FECC68-9AF2-42B7-A6E4-E4FFAF4275F1}" dt="2019-06-05T12:33:34.691" v="72"/>
            <ac:spMkLst>
              <pc:docMk/>
              <pc:sldMasterMk cId="258125778" sldId="2147483660"/>
              <pc:sldLayoutMk cId="1197431491" sldId="2147483672"/>
              <ac:spMk id="5" creationId="{E337F551-C88F-4DA8-B4F0-DB86D4426B7C}"/>
            </ac:spMkLst>
          </pc:spChg>
        </pc:sldLayoutChg>
        <pc:sldLayoutChg chg="addSp modSp">
          <pc:chgData name="Regina Droge" userId="27fa3d5b1085d937" providerId="LiveId" clId="{58FECC68-9AF2-42B7-A6E4-E4FFAF4275F1}" dt="2019-06-05T12:33:40.540" v="73"/>
          <pc:sldLayoutMkLst>
            <pc:docMk/>
            <pc:sldMasterMk cId="258125778" sldId="2147483660"/>
            <pc:sldLayoutMk cId="3665174999" sldId="2147483673"/>
          </pc:sldLayoutMkLst>
          <pc:spChg chg="add">
            <ac:chgData name="Regina Droge" userId="27fa3d5b1085d937" providerId="LiveId" clId="{58FECC68-9AF2-42B7-A6E4-E4FFAF4275F1}" dt="2019-06-05T12:33:40.540" v="73"/>
            <ac:spMkLst>
              <pc:docMk/>
              <pc:sldMasterMk cId="258125778" sldId="2147483660"/>
              <pc:sldLayoutMk cId="3665174999" sldId="2147483673"/>
              <ac:spMk id="6" creationId="{C17D0935-17CF-4F5C-87F1-FD450D5A0883}"/>
            </ac:spMkLst>
          </pc:spChg>
          <pc:picChg chg="ord">
            <ac:chgData name="Regina Droge" userId="27fa3d5b1085d937" providerId="LiveId" clId="{58FECC68-9AF2-42B7-A6E4-E4FFAF4275F1}" dt="2019-06-05T12:30:28.482" v="70" actId="167"/>
            <ac:picMkLst>
              <pc:docMk/>
              <pc:sldMasterMk cId="258125778" sldId="2147483660"/>
              <pc:sldLayoutMk cId="3665174999" sldId="2147483673"/>
              <ac:picMk id="5" creationId="{2A6C4DE8-63EB-944F-9420-AFA164894E16}"/>
            </ac:picMkLst>
          </pc:picChg>
        </pc:sldLayoutChg>
        <pc:sldLayoutChg chg="addSp delSp modSp">
          <pc:chgData name="Regina Droge" userId="27fa3d5b1085d937" providerId="LiveId" clId="{58FECC68-9AF2-42B7-A6E4-E4FFAF4275F1}" dt="2019-06-05T12:46:26.256" v="154" actId="478"/>
          <pc:sldLayoutMkLst>
            <pc:docMk/>
            <pc:sldMasterMk cId="258125778" sldId="2147483660"/>
            <pc:sldLayoutMk cId="1809638607" sldId="2147483674"/>
          </pc:sldLayoutMkLst>
          <pc:spChg chg="del mod">
            <ac:chgData name="Regina Droge" userId="27fa3d5b1085d937" providerId="LiveId" clId="{58FECC68-9AF2-42B7-A6E4-E4FFAF4275F1}" dt="2019-06-05T12:35:18.039" v="120" actId="478"/>
            <ac:spMkLst>
              <pc:docMk/>
              <pc:sldMasterMk cId="258125778" sldId="2147483660"/>
              <pc:sldLayoutMk cId="1809638607" sldId="2147483674"/>
              <ac:spMk id="5" creationId="{027B3B13-3C71-104B-92CD-29B6205299BB}"/>
            </ac:spMkLst>
          </pc:spChg>
          <pc:spChg chg="del">
            <ac:chgData name="Regina Droge" userId="27fa3d5b1085d937" providerId="LiveId" clId="{58FECC68-9AF2-42B7-A6E4-E4FFAF4275F1}" dt="2019-06-05T12:35:24.474" v="121" actId="478"/>
            <ac:spMkLst>
              <pc:docMk/>
              <pc:sldMasterMk cId="258125778" sldId="2147483660"/>
              <pc:sldLayoutMk cId="1809638607" sldId="2147483674"/>
              <ac:spMk id="6" creationId="{A40B9E7E-0156-544E-8B23-4556027F32C5}"/>
            </ac:spMkLst>
          </pc:spChg>
          <pc:spChg chg="add del mod">
            <ac:chgData name="Regina Droge" userId="27fa3d5b1085d937" providerId="LiveId" clId="{58FECC68-9AF2-42B7-A6E4-E4FFAF4275F1}" dt="2019-06-05T12:46:26.256" v="154" actId="478"/>
            <ac:spMkLst>
              <pc:docMk/>
              <pc:sldMasterMk cId="258125778" sldId="2147483660"/>
              <pc:sldLayoutMk cId="1809638607" sldId="2147483674"/>
              <ac:spMk id="8" creationId="{638E6F47-6584-490E-B728-E02EABA2F84A}"/>
            </ac:spMkLst>
          </pc:spChg>
          <pc:spChg chg="add del mod">
            <ac:chgData name="Regina Droge" userId="27fa3d5b1085d937" providerId="LiveId" clId="{58FECC68-9AF2-42B7-A6E4-E4FFAF4275F1}" dt="2019-06-05T12:46:20.663" v="152" actId="478"/>
            <ac:spMkLst>
              <pc:docMk/>
              <pc:sldMasterMk cId="258125778" sldId="2147483660"/>
              <pc:sldLayoutMk cId="1809638607" sldId="2147483674"/>
              <ac:spMk id="9" creationId="{E3957EF6-0F21-4B9F-B044-60A085017189}"/>
            </ac:spMkLst>
          </pc:spChg>
          <pc:picChg chg="mod">
            <ac:chgData name="Regina Droge" userId="27fa3d5b1085d937" providerId="LiveId" clId="{58FECC68-9AF2-42B7-A6E4-E4FFAF4275F1}" dt="2019-06-05T12:35:43.557" v="124" actId="1076"/>
            <ac:picMkLst>
              <pc:docMk/>
              <pc:sldMasterMk cId="258125778" sldId="2147483660"/>
              <pc:sldLayoutMk cId="1809638607" sldId="2147483674"/>
              <ac:picMk id="4" creationId="{DC8A545D-DAD0-0540-AAC9-9A022508D0A1}"/>
            </ac:picMkLst>
          </pc:picChg>
        </pc:sldLayoutChg>
        <pc:sldLayoutChg chg="delSp modSp">
          <pc:chgData name="Regina Droge" userId="27fa3d5b1085d937" providerId="LiveId" clId="{58FECC68-9AF2-42B7-A6E4-E4FFAF4275F1}" dt="2019-06-05T13:08:57.858" v="294" actId="255"/>
          <pc:sldLayoutMkLst>
            <pc:docMk/>
            <pc:sldMasterMk cId="258125778" sldId="2147483660"/>
            <pc:sldLayoutMk cId="3852051811" sldId="2147483675"/>
          </pc:sldLayoutMkLst>
          <pc:spChg chg="mod">
            <ac:chgData name="Regina Droge" userId="27fa3d5b1085d937" providerId="LiveId" clId="{58FECC68-9AF2-42B7-A6E4-E4FFAF4275F1}" dt="2019-06-05T13:08:57.858" v="294" actId="255"/>
            <ac:spMkLst>
              <pc:docMk/>
              <pc:sldMasterMk cId="258125778" sldId="2147483660"/>
              <pc:sldLayoutMk cId="3852051811" sldId="2147483675"/>
              <ac:spMk id="9" creationId="{701916FA-D5D3-3649-805F-88EF80C0F85B}"/>
            </ac:spMkLst>
          </pc:spChg>
          <pc:spChg chg="del mod">
            <ac:chgData name="Regina Droge" userId="27fa3d5b1085d937" providerId="LiveId" clId="{58FECC68-9AF2-42B7-A6E4-E4FFAF4275F1}" dt="2019-06-05T12:26:10.502" v="3" actId="478"/>
            <ac:spMkLst>
              <pc:docMk/>
              <pc:sldMasterMk cId="258125778" sldId="2147483660"/>
              <pc:sldLayoutMk cId="3852051811" sldId="2147483675"/>
              <ac:spMk id="10" creationId="{640241A6-D7C2-2D40-8F92-2599EC120160}"/>
            </ac:spMkLst>
          </pc:spChg>
          <pc:spChg chg="mod">
            <ac:chgData name="Regina Droge" userId="27fa3d5b1085d937" providerId="LiveId" clId="{58FECC68-9AF2-42B7-A6E4-E4FFAF4275F1}" dt="2019-06-05T13:08:26.250" v="292" actId="255"/>
            <ac:spMkLst>
              <pc:docMk/>
              <pc:sldMasterMk cId="258125778" sldId="2147483660"/>
              <pc:sldLayoutMk cId="3852051811" sldId="2147483675"/>
              <ac:spMk id="12" creationId="{B6248DF6-2726-DD4A-A7E5-C91F48E303A9}"/>
            </ac:spMkLst>
          </pc:spChg>
        </pc:sldLayoutChg>
        <pc:sldLayoutChg chg="delSp modSp">
          <pc:chgData name="Regina Droge" userId="27fa3d5b1085d937" providerId="LiveId" clId="{58FECC68-9AF2-42B7-A6E4-E4FFAF4275F1}" dt="2019-06-05T13:09:09.115" v="295" actId="255"/>
          <pc:sldLayoutMkLst>
            <pc:docMk/>
            <pc:sldMasterMk cId="258125778" sldId="2147483660"/>
            <pc:sldLayoutMk cId="928277839" sldId="2147483676"/>
          </pc:sldLayoutMkLst>
          <pc:spChg chg="del">
            <ac:chgData name="Regina Droge" userId="27fa3d5b1085d937" providerId="LiveId" clId="{58FECC68-9AF2-42B7-A6E4-E4FFAF4275F1}" dt="2019-06-05T12:53:28.746" v="171" actId="478"/>
            <ac:spMkLst>
              <pc:docMk/>
              <pc:sldMasterMk cId="258125778" sldId="2147483660"/>
              <pc:sldLayoutMk cId="928277839" sldId="2147483676"/>
              <ac:spMk id="10" creationId="{640241A6-D7C2-2D40-8F92-2599EC120160}"/>
            </ac:spMkLst>
          </pc:spChg>
          <pc:spChg chg="mod">
            <ac:chgData name="Regina Droge" userId="27fa3d5b1085d937" providerId="LiveId" clId="{58FECC68-9AF2-42B7-A6E4-E4FFAF4275F1}" dt="2019-06-05T13:09:09.115" v="295" actId="255"/>
            <ac:spMkLst>
              <pc:docMk/>
              <pc:sldMasterMk cId="258125778" sldId="2147483660"/>
              <pc:sldLayoutMk cId="928277839" sldId="2147483676"/>
              <ac:spMk id="12" creationId="{B6248DF6-2726-DD4A-A7E5-C91F48E303A9}"/>
            </ac:spMkLst>
          </pc:spChg>
        </pc:sldLayoutChg>
        <pc:sldLayoutChg chg="addSp delSp modSp">
          <pc:chgData name="Regina Droge" userId="27fa3d5b1085d937" providerId="LiveId" clId="{58FECC68-9AF2-42B7-A6E4-E4FFAF4275F1}" dt="2019-06-05T13:08:08.127" v="291" actId="255"/>
          <pc:sldLayoutMkLst>
            <pc:docMk/>
            <pc:sldMasterMk cId="258125778" sldId="2147483660"/>
            <pc:sldLayoutMk cId="1977837709" sldId="2147483677"/>
          </pc:sldLayoutMkLst>
          <pc:spChg chg="mod">
            <ac:chgData name="Regina Droge" userId="27fa3d5b1085d937" providerId="LiveId" clId="{58FECC68-9AF2-42B7-A6E4-E4FFAF4275F1}" dt="2019-06-05T13:08:00.516" v="290" actId="255"/>
            <ac:spMkLst>
              <pc:docMk/>
              <pc:sldMasterMk cId="258125778" sldId="2147483660"/>
              <pc:sldLayoutMk cId="1977837709" sldId="2147483677"/>
              <ac:spMk id="9" creationId="{701916FA-D5D3-3649-805F-88EF80C0F85B}"/>
            </ac:spMkLst>
          </pc:spChg>
          <pc:spChg chg="del mod">
            <ac:chgData name="Regina Droge" userId="27fa3d5b1085d937" providerId="LiveId" clId="{58FECC68-9AF2-42B7-A6E4-E4FFAF4275F1}" dt="2019-06-05T12:29:39.855" v="67" actId="478"/>
            <ac:spMkLst>
              <pc:docMk/>
              <pc:sldMasterMk cId="258125778" sldId="2147483660"/>
              <pc:sldLayoutMk cId="1977837709" sldId="2147483677"/>
              <ac:spMk id="10" creationId="{640241A6-D7C2-2D40-8F92-2599EC120160}"/>
            </ac:spMkLst>
          </pc:spChg>
          <pc:spChg chg="add">
            <ac:chgData name="Regina Droge" userId="27fa3d5b1085d937" providerId="LiveId" clId="{58FECC68-9AF2-42B7-A6E4-E4FFAF4275F1}" dt="2019-06-05T12:33:44.937" v="74"/>
            <ac:spMkLst>
              <pc:docMk/>
              <pc:sldMasterMk cId="258125778" sldId="2147483660"/>
              <pc:sldLayoutMk cId="1977837709" sldId="2147483677"/>
              <ac:spMk id="11" creationId="{9B457B76-4596-467F-A89C-E3497A5DCF27}"/>
            </ac:spMkLst>
          </pc:spChg>
          <pc:spChg chg="mod">
            <ac:chgData name="Regina Droge" userId="27fa3d5b1085d937" providerId="LiveId" clId="{58FECC68-9AF2-42B7-A6E4-E4FFAF4275F1}" dt="2019-06-05T13:08:08.127" v="291" actId="255"/>
            <ac:spMkLst>
              <pc:docMk/>
              <pc:sldMasterMk cId="258125778" sldId="2147483660"/>
              <pc:sldLayoutMk cId="1977837709" sldId="2147483677"/>
              <ac:spMk id="12" creationId="{B6248DF6-2726-DD4A-A7E5-C91F48E303A9}"/>
            </ac:spMkLst>
          </pc:spChg>
        </pc:sldLayoutChg>
        <pc:sldLayoutChg chg="delSp modSp">
          <pc:chgData name="Regina Droge" userId="27fa3d5b1085d937" providerId="LiveId" clId="{58FECC68-9AF2-42B7-A6E4-E4FFAF4275F1}" dt="2019-06-05T12:37:28.802" v="129" actId="478"/>
          <pc:sldLayoutMkLst>
            <pc:docMk/>
            <pc:sldMasterMk cId="258125778" sldId="2147483660"/>
            <pc:sldLayoutMk cId="603064617" sldId="2147483678"/>
          </pc:sldLayoutMkLst>
          <pc:spChg chg="del mod">
            <ac:chgData name="Regina Droge" userId="27fa3d5b1085d937" providerId="LiveId" clId="{58FECC68-9AF2-42B7-A6E4-E4FFAF4275F1}" dt="2019-06-05T12:37:28.802" v="129" actId="478"/>
            <ac:spMkLst>
              <pc:docMk/>
              <pc:sldMasterMk cId="258125778" sldId="2147483660"/>
              <pc:sldLayoutMk cId="603064617" sldId="2147483678"/>
              <ac:spMk id="10" creationId="{640241A6-D7C2-2D40-8F92-2599EC120160}"/>
            </ac:spMkLst>
          </pc:spChg>
        </pc:sldLayoutChg>
        <pc:sldLayoutChg chg="delSp">
          <pc:chgData name="Regina Droge" userId="27fa3d5b1085d937" providerId="LiveId" clId="{58FECC68-9AF2-42B7-A6E4-E4FFAF4275F1}" dt="2019-06-05T12:52:22.140" v="166" actId="478"/>
          <pc:sldLayoutMkLst>
            <pc:docMk/>
            <pc:sldMasterMk cId="258125778" sldId="2147483660"/>
            <pc:sldLayoutMk cId="812010001" sldId="2147483679"/>
          </pc:sldLayoutMkLst>
          <pc:spChg chg="del">
            <ac:chgData name="Regina Droge" userId="27fa3d5b1085d937" providerId="LiveId" clId="{58FECC68-9AF2-42B7-A6E4-E4FFAF4275F1}" dt="2019-06-05T12:52:22.140" v="166" actId="478"/>
            <ac:spMkLst>
              <pc:docMk/>
              <pc:sldMasterMk cId="258125778" sldId="2147483660"/>
              <pc:sldLayoutMk cId="812010001" sldId="2147483679"/>
              <ac:spMk id="10" creationId="{640241A6-D7C2-2D40-8F92-2599EC120160}"/>
            </ac:spMkLst>
          </pc:spChg>
        </pc:sldLayoutChg>
        <pc:sldLayoutChg chg="delSp modSp">
          <pc:chgData name="Regina Droge" userId="27fa3d5b1085d937" providerId="LiveId" clId="{58FECC68-9AF2-42B7-A6E4-E4FFAF4275F1}" dt="2019-06-05T13:05:51.194" v="284" actId="255"/>
          <pc:sldLayoutMkLst>
            <pc:docMk/>
            <pc:sldMasterMk cId="258125778" sldId="2147483660"/>
            <pc:sldLayoutMk cId="1127623393" sldId="2147483680"/>
          </pc:sldLayoutMkLst>
          <pc:spChg chg="del">
            <ac:chgData name="Regina Droge" userId="27fa3d5b1085d937" providerId="LiveId" clId="{58FECC68-9AF2-42B7-A6E4-E4FFAF4275F1}" dt="2019-06-05T12:51:49.034" v="164" actId="478"/>
            <ac:spMkLst>
              <pc:docMk/>
              <pc:sldMasterMk cId="258125778" sldId="2147483660"/>
              <pc:sldLayoutMk cId="1127623393" sldId="2147483680"/>
              <ac:spMk id="6" creationId="{08AC20DB-2D44-4372-AFB0-C70F3DED6290}"/>
            </ac:spMkLst>
          </pc:spChg>
          <pc:spChg chg="del mod">
            <ac:chgData name="Regina Droge" userId="27fa3d5b1085d937" providerId="LiveId" clId="{58FECC68-9AF2-42B7-A6E4-E4FFAF4275F1}" dt="2019-06-05T12:38:00.082" v="132" actId="478"/>
            <ac:spMkLst>
              <pc:docMk/>
              <pc:sldMasterMk cId="258125778" sldId="2147483660"/>
              <pc:sldLayoutMk cId="1127623393" sldId="2147483680"/>
              <ac:spMk id="10" creationId="{640241A6-D7C2-2D40-8F92-2599EC120160}"/>
            </ac:spMkLst>
          </pc:spChg>
          <pc:spChg chg="mod">
            <ac:chgData name="Regina Droge" userId="27fa3d5b1085d937" providerId="LiveId" clId="{58FECC68-9AF2-42B7-A6E4-E4FFAF4275F1}" dt="2019-06-05T13:05:51.194" v="284" actId="255"/>
            <ac:spMkLst>
              <pc:docMk/>
              <pc:sldMasterMk cId="258125778" sldId="2147483660"/>
              <pc:sldLayoutMk cId="1127623393" sldId="2147483680"/>
              <ac:spMk id="12" creationId="{B6248DF6-2726-DD4A-A7E5-C91F48E303A9}"/>
            </ac:spMkLst>
          </pc:spChg>
        </pc:sldLayoutChg>
        <pc:sldLayoutChg chg="modSp">
          <pc:chgData name="Regina Droge" userId="27fa3d5b1085d937" providerId="LiveId" clId="{58FECC68-9AF2-42B7-A6E4-E4FFAF4275F1}" dt="2019-06-05T12:46:53.778" v="155" actId="2711"/>
          <pc:sldLayoutMkLst>
            <pc:docMk/>
            <pc:sldMasterMk cId="258125778" sldId="2147483660"/>
            <pc:sldLayoutMk cId="457367117" sldId="2147483681"/>
          </pc:sldLayoutMkLst>
          <pc:spChg chg="mod">
            <ac:chgData name="Regina Droge" userId="27fa3d5b1085d937" providerId="LiveId" clId="{58FECC68-9AF2-42B7-A6E4-E4FFAF4275F1}" dt="2019-06-05T12:46:53.778" v="155" actId="2711"/>
            <ac:spMkLst>
              <pc:docMk/>
              <pc:sldMasterMk cId="258125778" sldId="2147483660"/>
              <pc:sldLayoutMk cId="457367117" sldId="2147483681"/>
              <ac:spMk id="7" creationId="{C68D3693-BBC6-414A-8E27-D8298EF983B2}"/>
            </ac:spMkLst>
          </pc:spChg>
        </pc:sldLayoutChg>
        <pc:sldLayoutChg chg="delSp modSp">
          <pc:chgData name="Regina Droge" userId="27fa3d5b1085d937" providerId="LiveId" clId="{58FECC68-9AF2-42B7-A6E4-E4FFAF4275F1}" dt="2019-06-05T13:07:06.003" v="287" actId="255"/>
          <pc:sldLayoutMkLst>
            <pc:docMk/>
            <pc:sldMasterMk cId="258125778" sldId="2147483660"/>
            <pc:sldLayoutMk cId="3509494464" sldId="2147483682"/>
          </pc:sldLayoutMkLst>
          <pc:spChg chg="del">
            <ac:chgData name="Regina Droge" userId="27fa3d5b1085d937" providerId="LiveId" clId="{58FECC68-9AF2-42B7-A6E4-E4FFAF4275F1}" dt="2019-06-05T12:51:57.436" v="165" actId="478"/>
            <ac:spMkLst>
              <pc:docMk/>
              <pc:sldMasterMk cId="258125778" sldId="2147483660"/>
              <pc:sldLayoutMk cId="3509494464" sldId="2147483682"/>
              <ac:spMk id="8" creationId="{DF27A1DD-E150-475E-A786-09268670AB42}"/>
            </ac:spMkLst>
          </pc:spChg>
          <pc:spChg chg="mod">
            <ac:chgData name="Regina Droge" userId="27fa3d5b1085d937" providerId="LiveId" clId="{58FECC68-9AF2-42B7-A6E4-E4FFAF4275F1}" dt="2019-06-05T13:07:06.003" v="287" actId="255"/>
            <ac:spMkLst>
              <pc:docMk/>
              <pc:sldMasterMk cId="258125778" sldId="2147483660"/>
              <pc:sldLayoutMk cId="3509494464" sldId="2147483682"/>
              <ac:spMk id="9" creationId="{701916FA-D5D3-3649-805F-88EF80C0F85B}"/>
            </ac:spMkLst>
          </pc:spChg>
          <pc:spChg chg="del">
            <ac:chgData name="Regina Droge" userId="27fa3d5b1085d937" providerId="LiveId" clId="{58FECC68-9AF2-42B7-A6E4-E4FFAF4275F1}" dt="2019-06-05T12:37:53.660" v="130" actId="478"/>
            <ac:spMkLst>
              <pc:docMk/>
              <pc:sldMasterMk cId="258125778" sldId="2147483660"/>
              <pc:sldLayoutMk cId="3509494464" sldId="2147483682"/>
              <ac:spMk id="10" creationId="{640241A6-D7C2-2D40-8F92-2599EC120160}"/>
            </ac:spMkLst>
          </pc:spChg>
          <pc:spChg chg="mod">
            <ac:chgData name="Regina Droge" userId="27fa3d5b1085d937" providerId="LiveId" clId="{58FECC68-9AF2-42B7-A6E4-E4FFAF4275F1}" dt="2019-06-05T13:05:21.549" v="283" actId="255"/>
            <ac:spMkLst>
              <pc:docMk/>
              <pc:sldMasterMk cId="258125778" sldId="2147483660"/>
              <pc:sldLayoutMk cId="3509494464" sldId="2147483682"/>
              <ac:spMk id="12" creationId="{B6248DF6-2726-DD4A-A7E5-C91F48E303A9}"/>
            </ac:spMkLst>
          </pc:spChg>
        </pc:sldLayoutChg>
        <pc:sldLayoutChg chg="modSp">
          <pc:chgData name="Regina Droge" userId="27fa3d5b1085d937" providerId="LiveId" clId="{58FECC68-9AF2-42B7-A6E4-E4FFAF4275F1}" dt="2019-06-05T12:38:43.785" v="133" actId="108"/>
          <pc:sldLayoutMkLst>
            <pc:docMk/>
            <pc:sldMasterMk cId="258125778" sldId="2147483660"/>
            <pc:sldLayoutMk cId="2107361596" sldId="2147483683"/>
          </pc:sldLayoutMkLst>
          <pc:spChg chg="mod">
            <ac:chgData name="Regina Droge" userId="27fa3d5b1085d937" providerId="LiveId" clId="{58FECC68-9AF2-42B7-A6E4-E4FFAF4275F1}" dt="2019-06-05T12:38:43.785" v="133" actId="108"/>
            <ac:spMkLst>
              <pc:docMk/>
              <pc:sldMasterMk cId="258125778" sldId="2147483660"/>
              <pc:sldLayoutMk cId="2107361596" sldId="2147483683"/>
              <ac:spMk id="7" creationId="{C68D3693-BBC6-414A-8E27-D8298EF983B2}"/>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68492C6-ED8A-564E-B3D1-6FC36A6D94CE}"/>
              </a:ext>
            </a:extLst>
          </p:cNvPr>
          <p:cNvSpPr>
            <a:spLocks noGrp="1"/>
          </p:cNvSpPr>
          <p:nvPr>
            <p:ph type="hdr" sz="quarter"/>
          </p:nvPr>
        </p:nvSpPr>
        <p:spPr>
          <a:xfrm>
            <a:off x="0" y="0"/>
            <a:ext cx="2971800" cy="458788"/>
          </a:xfrm>
          <a:prstGeom prst="rect">
            <a:avLst/>
          </a:prstGeom>
        </p:spPr>
        <p:txBody>
          <a:bodyPr vert="horz" lIns="180000" tIns="180000" rIns="180000" bIns="180000" rtlCol="0"/>
          <a:lstStyle>
            <a:lvl1pPr algn="l">
              <a:defRPr sz="1200"/>
            </a:lvl1pPr>
          </a:lstStyle>
          <a:p>
            <a:endParaRPr lang="de-DE" sz="1000" dirty="0">
              <a:latin typeface="Meta IGM" panose="02000503040000020004" pitchFamily="2" charset="0"/>
            </a:endParaRPr>
          </a:p>
        </p:txBody>
      </p:sp>
      <p:sp>
        <p:nvSpPr>
          <p:cNvPr id="3" name="Datumsplatzhalter 2">
            <a:extLst>
              <a:ext uri="{FF2B5EF4-FFF2-40B4-BE49-F238E27FC236}">
                <a16:creationId xmlns:a16="http://schemas.microsoft.com/office/drawing/2014/main" id="{8DC568E1-C914-E044-B5DC-41DA91055CA8}"/>
              </a:ext>
            </a:extLst>
          </p:cNvPr>
          <p:cNvSpPr>
            <a:spLocks noGrp="1"/>
          </p:cNvSpPr>
          <p:nvPr>
            <p:ph type="dt" sz="quarter" idx="1"/>
          </p:nvPr>
        </p:nvSpPr>
        <p:spPr>
          <a:xfrm>
            <a:off x="3884613" y="0"/>
            <a:ext cx="2971800" cy="458788"/>
          </a:xfrm>
          <a:prstGeom prst="rect">
            <a:avLst/>
          </a:prstGeom>
        </p:spPr>
        <p:txBody>
          <a:bodyPr vert="horz" lIns="180000" tIns="180000" rIns="180000" bIns="180000" rtlCol="0"/>
          <a:lstStyle>
            <a:lvl1pPr algn="r">
              <a:defRPr sz="1200"/>
            </a:lvl1pPr>
          </a:lstStyle>
          <a:p>
            <a:fld id="{D893A924-A15F-FB45-9450-A978DD7F2A70}" type="datetimeFigureOut">
              <a:rPr lang="de-DE" sz="1000" smtClean="0">
                <a:latin typeface="Meta IGM" panose="02000503040000020004" pitchFamily="2" charset="0"/>
              </a:rPr>
              <a:t>16.07.2020</a:t>
            </a:fld>
            <a:endParaRPr lang="de-DE" sz="1000" dirty="0">
              <a:latin typeface="Meta IGM" panose="02000503040000020004" pitchFamily="2" charset="0"/>
            </a:endParaRPr>
          </a:p>
        </p:txBody>
      </p:sp>
      <p:sp>
        <p:nvSpPr>
          <p:cNvPr id="4" name="Fußzeilenplatzhalter 3">
            <a:extLst>
              <a:ext uri="{FF2B5EF4-FFF2-40B4-BE49-F238E27FC236}">
                <a16:creationId xmlns:a16="http://schemas.microsoft.com/office/drawing/2014/main" id="{3951DF70-631C-BE4E-95FD-56CEFF6C4B0E}"/>
              </a:ext>
            </a:extLst>
          </p:cNvPr>
          <p:cNvSpPr>
            <a:spLocks noGrp="1"/>
          </p:cNvSpPr>
          <p:nvPr>
            <p:ph type="ftr" sz="quarter" idx="2"/>
          </p:nvPr>
        </p:nvSpPr>
        <p:spPr>
          <a:xfrm>
            <a:off x="0" y="8685213"/>
            <a:ext cx="2971800" cy="458787"/>
          </a:xfrm>
          <a:prstGeom prst="rect">
            <a:avLst/>
          </a:prstGeom>
        </p:spPr>
        <p:txBody>
          <a:bodyPr vert="horz" lIns="180000" tIns="180000" rIns="180000" bIns="180000" rtlCol="0" anchor="b"/>
          <a:lstStyle>
            <a:lvl1pPr algn="l">
              <a:defRPr sz="1200"/>
            </a:lvl1pPr>
          </a:lstStyle>
          <a:p>
            <a:endParaRPr lang="de-DE" sz="1000">
              <a:latin typeface="Meta IGM" panose="02000503040000020004" pitchFamily="2" charset="0"/>
            </a:endParaRPr>
          </a:p>
        </p:txBody>
      </p:sp>
      <p:sp>
        <p:nvSpPr>
          <p:cNvPr id="5" name="Foliennummernplatzhalter 4">
            <a:extLst>
              <a:ext uri="{FF2B5EF4-FFF2-40B4-BE49-F238E27FC236}">
                <a16:creationId xmlns:a16="http://schemas.microsoft.com/office/drawing/2014/main" id="{F1822CB3-F0D6-5A45-9129-191C5695EAB4}"/>
              </a:ext>
            </a:extLst>
          </p:cNvPr>
          <p:cNvSpPr>
            <a:spLocks noGrp="1"/>
          </p:cNvSpPr>
          <p:nvPr>
            <p:ph type="sldNum" sz="quarter" idx="3"/>
          </p:nvPr>
        </p:nvSpPr>
        <p:spPr>
          <a:xfrm>
            <a:off x="3884613" y="8685213"/>
            <a:ext cx="2971800" cy="458787"/>
          </a:xfrm>
          <a:prstGeom prst="rect">
            <a:avLst/>
          </a:prstGeom>
        </p:spPr>
        <p:txBody>
          <a:bodyPr vert="horz" lIns="180000" tIns="180000" rIns="180000" bIns="180000" rtlCol="0" anchor="b"/>
          <a:lstStyle>
            <a:lvl1pPr algn="r">
              <a:defRPr sz="1200"/>
            </a:lvl1pPr>
          </a:lstStyle>
          <a:p>
            <a:fld id="{53B84A8F-D800-3D49-A16E-28CD7380C913}" type="slidenum">
              <a:rPr lang="de-DE" sz="1000" smtClean="0">
                <a:latin typeface="Meta IGM" panose="02000503040000020004" pitchFamily="2" charset="0"/>
              </a:rPr>
              <a:t>‹Nr.›</a:t>
            </a:fld>
            <a:endParaRPr lang="de-DE" sz="1000">
              <a:latin typeface="Meta IGM" panose="02000503040000020004" pitchFamily="2" charset="0"/>
            </a:endParaRPr>
          </a:p>
        </p:txBody>
      </p:sp>
    </p:spTree>
    <p:extLst>
      <p:ext uri="{BB962C8B-B14F-4D97-AF65-F5344CB8AC3E}">
        <p14:creationId xmlns:p14="http://schemas.microsoft.com/office/powerpoint/2010/main" val="4183492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180000" tIns="180000" rIns="180000" bIns="180000" rtlCol="0"/>
          <a:lstStyle>
            <a:lvl1pPr algn="l">
              <a:defRPr sz="1000" b="0" i="0">
                <a:latin typeface="Meta IGM" panose="02000503040000020004" pitchFamily="2"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180000" tIns="180000" rIns="180000" bIns="180000" rtlCol="0"/>
          <a:lstStyle>
            <a:lvl1pPr algn="r">
              <a:defRPr sz="1000" b="0" i="0">
                <a:latin typeface="Meta IGM" panose="02000503040000020004" pitchFamily="2" charset="0"/>
              </a:defRPr>
            </a:lvl1pPr>
          </a:lstStyle>
          <a:p>
            <a:fld id="{16B77BA6-83BE-5742-8C0B-6F675812BA19}" type="datetimeFigureOut">
              <a:rPr lang="de-DE" smtClean="0"/>
              <a:pPr/>
              <a:t>16.07.2020</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180000" tIns="180000" rIns="180000" bIns="180000" rtlCol="0" anchor="b"/>
          <a:lstStyle>
            <a:lvl1pPr algn="l">
              <a:defRPr sz="1000" b="0" i="0">
                <a:latin typeface="Meta IGM" panose="02000503040000020004" pitchFamily="2"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180000" tIns="180000" rIns="180000" bIns="180000" rtlCol="0" anchor="b"/>
          <a:lstStyle>
            <a:lvl1pPr algn="r">
              <a:defRPr sz="1000" b="0" i="0">
                <a:latin typeface="Meta IGM" panose="02000503040000020004" pitchFamily="2" charset="0"/>
              </a:defRPr>
            </a:lvl1pPr>
          </a:lstStyle>
          <a:p>
            <a:fld id="{AD868B3C-6C54-1D41-B938-33F4013C078E}" type="slidenum">
              <a:rPr lang="de-DE" smtClean="0"/>
              <a:pPr/>
              <a:t>‹Nr.›</a:t>
            </a:fld>
            <a:endParaRPr lang="de-DE" dirty="0"/>
          </a:p>
        </p:txBody>
      </p:sp>
    </p:spTree>
    <p:extLst>
      <p:ext uri="{BB962C8B-B14F-4D97-AF65-F5344CB8AC3E}">
        <p14:creationId xmlns:p14="http://schemas.microsoft.com/office/powerpoint/2010/main" val="299219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eta IGM" panose="02000503040000020004"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a:t>
            </a:fld>
            <a:endParaRPr lang="de-DE" dirty="0"/>
          </a:p>
        </p:txBody>
      </p:sp>
    </p:spTree>
    <p:extLst>
      <p:ext uri="{BB962C8B-B14F-4D97-AF65-F5344CB8AC3E}">
        <p14:creationId xmlns:p14="http://schemas.microsoft.com/office/powerpoint/2010/main" val="18648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Laut § 13 AGG muss</a:t>
            </a:r>
            <a:r>
              <a:rPr lang="de-DE" baseline="0" dirty="0" smtClean="0"/>
              <a:t> es im Betrieb eine Beschwerdestelle geben. Die Einrichtung der Beschwerdestelle ist unabhängig von der Anzahl weiblicher Beschäftigter. Die Beschwerdestelle ist für alle nach § 1 definierten Kriterien zuständig. </a:t>
            </a:r>
          </a:p>
          <a:p>
            <a:r>
              <a:rPr lang="de-DE" baseline="0" dirty="0" smtClean="0"/>
              <a:t>Kennen die Beschäftigten, die </a:t>
            </a:r>
            <a:r>
              <a:rPr lang="de-DE" baseline="0" dirty="0" err="1" smtClean="0"/>
              <a:t>Betriebsrät</a:t>
            </a:r>
            <a:r>
              <a:rPr lang="de-DE" baseline="0" dirty="0" smtClean="0"/>
              <a:t>*innen und die Personalverantwortlichen die Beschwerdestelle? Wissen sie an wen sie sich wenden können? </a:t>
            </a:r>
          </a:p>
          <a:p>
            <a:endParaRPr lang="de-DE" baseline="0" dirty="0" smtClean="0"/>
          </a:p>
          <a:p>
            <a:r>
              <a:rPr lang="de-DE" baseline="0" dirty="0" smtClean="0"/>
              <a:t>Aus der Berechtigung des Arbeitnehmers sich bei den zuständigen Stellen zu beschweren, folgt die Verpflichtung für den Arbeitgeber, solche Stellen zu schaffen. </a:t>
            </a:r>
          </a:p>
          <a:p>
            <a:endParaRPr lang="de-DE" baseline="0" dirty="0" smtClean="0"/>
          </a:p>
          <a:p>
            <a:r>
              <a:rPr lang="de-DE" baseline="0" dirty="0" err="1" smtClean="0"/>
              <a:t>Betriebsrät</a:t>
            </a:r>
            <a:r>
              <a:rPr lang="de-DE" baseline="0" dirty="0" smtClean="0"/>
              <a:t>*innen haben ein Mitbestimmungs- und ein Initiativrecht bei der </a:t>
            </a:r>
            <a:r>
              <a:rPr lang="de-DE" sz="2000" dirty="0" smtClean="0">
                <a:solidFill>
                  <a:schemeClr val="tx1"/>
                </a:solidFill>
              </a:rPr>
              <a:t>E</a:t>
            </a:r>
            <a:r>
              <a:rPr lang="de-DE" sz="2000" dirty="0" smtClean="0">
                <a:solidFill>
                  <a:schemeClr val="tx1"/>
                </a:solidFill>
                <a:latin typeface="Impact" panose="020B0806030902050204" pitchFamily="34" charset="0"/>
              </a:rPr>
              <a:t>inführung und Ausgestaltung des Beschwerdeverfahrens</a:t>
            </a:r>
            <a:r>
              <a:rPr lang="de-DE" sz="2000" baseline="0" dirty="0" smtClean="0">
                <a:solidFill>
                  <a:schemeClr val="tx1"/>
                </a:solidFill>
                <a:latin typeface="Meta IGM" panose="02000503040000020004" pitchFamily="2" charset="0"/>
              </a:rPr>
              <a:t>, </a:t>
            </a:r>
            <a:r>
              <a:rPr lang="de-DE" sz="2000" baseline="0" dirty="0" smtClean="0"/>
              <a:t>in dem Arbeitnehmer*innen  ihr Beschwerderecht nach § 13 Abs. 1 Satz 1 AGG wahrnehmen können. </a:t>
            </a:r>
            <a:r>
              <a:rPr lang="de-DE" baseline="0" dirty="0" smtClean="0"/>
              <a:t>Allerdings gibt es keine Mitbestimmung bei der Verortung und Besetzung der Beschwerdestelle. Die Hürden für eine Beschwerde sollten sehr niedrig sein. Wichtig ist es in jedem Fall, ein möglichst unbürokratisches und niederschwelliges Beschwerdeinstrument zu schaffen, um zeitnah Kenntnis von Benachteiligungsfällen oder -potenzialen zu erlangen und schnell und effizient geeignete Maßnahmen treffen zu können. Außerdem sollten die Belange von Teilzeitbeschäftigten miteinbezogen werden.</a:t>
            </a:r>
          </a:p>
          <a:p>
            <a:r>
              <a:rPr lang="de-DE" baseline="0" dirty="0" smtClean="0"/>
              <a:t>Der Arbeitgeber sollte die Arbeit unterstützen und sowohl der Arbeitgeber als auch der Betriebsrat für das Gremium werben. </a:t>
            </a:r>
          </a:p>
          <a:p>
            <a:r>
              <a:rPr lang="de-DE" baseline="0" dirty="0" smtClean="0"/>
              <a:t>Der Arbeitgeber ist jedoch nach § 12 Abs. 5 AGG verpflichtet, die Beschwerdestelle im Betrieb bekannt zu machen.</a:t>
            </a:r>
          </a:p>
          <a:p>
            <a:endParaRPr lang="de-DE" baseline="0" dirty="0" smtClean="0"/>
          </a:p>
          <a:p>
            <a:r>
              <a:rPr lang="de-DE" baseline="0" dirty="0" smtClean="0"/>
              <a:t>Siehe hierzu: </a:t>
            </a:r>
            <a:r>
              <a:rPr lang="de-DE" baseline="0" dirty="0" err="1" smtClean="0"/>
              <a:t>Godela</a:t>
            </a:r>
            <a:r>
              <a:rPr lang="de-DE" baseline="0" dirty="0" smtClean="0"/>
              <a:t> Linde: Basta. Gegen sexuelle Belästigung am Arbeitsplatz. </a:t>
            </a:r>
            <a:r>
              <a:rPr lang="de-DE" baseline="0" dirty="0" err="1" smtClean="0"/>
              <a:t>PapyRossa</a:t>
            </a:r>
            <a:r>
              <a:rPr lang="de-DE" baseline="0" dirty="0" smtClean="0"/>
              <a:t>, 2015</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12</a:t>
            </a:fld>
            <a:endParaRPr lang="de-DE" dirty="0"/>
          </a:p>
        </p:txBody>
      </p:sp>
    </p:spTree>
    <p:extLst>
      <p:ext uri="{BB962C8B-B14F-4D97-AF65-F5344CB8AC3E}">
        <p14:creationId xmlns:p14="http://schemas.microsoft.com/office/powerpoint/2010/main" val="3851760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Arbeitgeber muss im</a:t>
            </a:r>
            <a:r>
              <a:rPr lang="de-DE" baseline="0" dirty="0" smtClean="0"/>
              <a:t> konkreten Fall einer Belästigung und vorsorgend Maßnahmen ergreifen. </a:t>
            </a:r>
          </a:p>
          <a:p>
            <a:endParaRPr lang="de-DE" baseline="0" dirty="0" smtClean="0"/>
          </a:p>
          <a:p>
            <a:r>
              <a:rPr lang="de-DE" baseline="0" dirty="0" smtClean="0"/>
              <a:t>Er soll in der beruflichen Aus- und Weiterbildung die Beschäftigten schulen und auf die Unzulässigkeit von Benachteiligungen hinweisen. </a:t>
            </a:r>
          </a:p>
          <a:p>
            <a:endParaRPr lang="de-DE" baseline="0" dirty="0" smtClean="0"/>
          </a:p>
          <a:p>
            <a:r>
              <a:rPr lang="de-DE" baseline="0" dirty="0" smtClean="0"/>
              <a:t>Das AGG und die Beschwerdestelle sind im Betrieb bekannt zu machen. </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13</a:t>
            </a:fld>
            <a:endParaRPr lang="de-DE" dirty="0"/>
          </a:p>
        </p:txBody>
      </p:sp>
    </p:spTree>
    <p:extLst>
      <p:ext uri="{BB962C8B-B14F-4D97-AF65-F5344CB8AC3E}">
        <p14:creationId xmlns:p14="http://schemas.microsoft.com/office/powerpoint/2010/main" val="1633184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Ein Beispiel zur Verdeutlichung:</a:t>
            </a:r>
          </a:p>
          <a:p>
            <a:r>
              <a:rPr lang="de-DE" baseline="0" dirty="0" smtClean="0"/>
              <a:t>Beschäftigter A stiehlt im Betrieb einen Radiergummi, Beschäftigte B sieht dies und gibt es dem Arbeitgeber weiter. Der Arbeitgeber kann sich nun aussuchen, ob er aktiv werden </a:t>
            </a:r>
            <a:r>
              <a:rPr lang="de-DE" b="1" u="sng" baseline="0" dirty="0" smtClean="0"/>
              <a:t>will </a:t>
            </a:r>
            <a:r>
              <a:rPr lang="de-DE" b="0" u="none" baseline="0" dirty="0" smtClean="0"/>
              <a:t>und ggf. den Beschäftigten anzeigt. </a:t>
            </a:r>
          </a:p>
          <a:p>
            <a:endParaRPr lang="de-DE" b="1" u="sng" baseline="0" dirty="0" smtClean="0"/>
          </a:p>
          <a:p>
            <a:r>
              <a:rPr lang="de-DE" b="0" u="none" baseline="0" dirty="0" smtClean="0"/>
              <a:t>Beschäftigter B wird im Betrieb sexuell belästigt und wendet sich an den Arbeitgeber. Der Arbeitgeber hat nun keine Wahl, ob er aktiv werden möchte oder nicht. </a:t>
            </a:r>
            <a:r>
              <a:rPr lang="de-DE" b="1" u="sng" baseline="0" dirty="0" smtClean="0"/>
              <a:t>Er muss aktiv werden und gegen die sexuelle Belästigung Maßnahmen ergreifen. </a:t>
            </a:r>
            <a:endParaRPr lang="de-DE" b="1" u="sng"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14</a:t>
            </a:fld>
            <a:endParaRPr lang="de-DE" dirty="0"/>
          </a:p>
        </p:txBody>
      </p:sp>
    </p:spTree>
    <p:extLst>
      <p:ext uri="{BB962C8B-B14F-4D97-AF65-F5344CB8AC3E}">
        <p14:creationId xmlns:p14="http://schemas.microsoft.com/office/powerpoint/2010/main" val="188845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16</a:t>
            </a:fld>
            <a:endParaRPr lang="de-DE" dirty="0"/>
          </a:p>
        </p:txBody>
      </p:sp>
    </p:spTree>
    <p:extLst>
      <p:ext uri="{BB962C8B-B14F-4D97-AF65-F5344CB8AC3E}">
        <p14:creationId xmlns:p14="http://schemas.microsoft.com/office/powerpoint/2010/main" val="1727306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endParaRPr lang="de-DE"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de-DE" dirty="0"/>
              <a:t>AGG Berater/-innen</a:t>
            </a:r>
            <a:r>
              <a:rPr lang="de-DE" baseline="0" dirty="0"/>
              <a:t> sind Vertrauensleute </a:t>
            </a:r>
            <a:endParaRPr lang="de-DE" dirty="0"/>
          </a:p>
          <a:p>
            <a:pPr lvl="1"/>
            <a:endParaRPr lang="de-DE" dirty="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20</a:t>
            </a:fld>
            <a:endParaRPr lang="de-DE" dirty="0"/>
          </a:p>
        </p:txBody>
      </p:sp>
    </p:spTree>
    <p:extLst>
      <p:ext uri="{BB962C8B-B14F-4D97-AF65-F5344CB8AC3E}">
        <p14:creationId xmlns:p14="http://schemas.microsoft.com/office/powerpoint/2010/main" val="488425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smtClean="0">
                <a:solidFill>
                  <a:schemeClr val="tx1"/>
                </a:solidFill>
                <a:effectLst/>
                <a:latin typeface="Meta IGM" panose="02000503040000020004" pitchFamily="2" charset="0"/>
                <a:ea typeface="+mn-ea"/>
                <a:cs typeface="+mn-cs"/>
              </a:rPr>
              <a:t>„Ein respektvoller Umgang am Arbeitsplatz ist ein wichtiges Gut, das wir Menschen uns darüber hinaus auch im täglichen Umgang miteinander bewahren müssen.“</a:t>
            </a:r>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21</a:t>
            </a:fld>
            <a:endParaRPr lang="de-DE" dirty="0"/>
          </a:p>
        </p:txBody>
      </p:sp>
    </p:spTree>
    <p:extLst>
      <p:ext uri="{BB962C8B-B14F-4D97-AF65-F5344CB8AC3E}">
        <p14:creationId xmlns:p14="http://schemas.microsoft.com/office/powerpoint/2010/main" val="487473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t>Auftragsprinzip</a:t>
            </a:r>
            <a:r>
              <a:rPr lang="de-DE" baseline="0" dirty="0" smtClean="0"/>
              <a:t> bedeutet, dass alle Schritte mit der betroffenen Person besprochen werden und die Gruppe nicht eigenmächtig ohne die Zustimmung des / der Beschäftigten aktiv wird. Die / der Beschäftigte kann sich „nur“ beraten lassen ohne das daraus ein Vorgehen der Beratungsstelle erfolgt, sofern der / die Beschäftigte das nicht möchte.</a:t>
            </a:r>
            <a:endParaRPr lang="de-DE"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t>Die</a:t>
            </a:r>
            <a:r>
              <a:rPr lang="de-DE" baseline="0" dirty="0" smtClean="0"/>
              <a:t> Mitglieder der Beratungsstelle kommen aus verschiedenen Abteilungen. Sind sie als Mitglieder der Beratungsstelle aktiv, legen sie die Zugehörigkeit zu einer bestimmten Abteilung / Bereich (spezifische Interessen) ab. Sie beraten niemanden aus dem eigenen Bereich.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22</a:t>
            </a:fld>
            <a:endParaRPr lang="de-DE" dirty="0"/>
          </a:p>
        </p:txBody>
      </p:sp>
    </p:spTree>
    <p:extLst>
      <p:ext uri="{BB962C8B-B14F-4D97-AF65-F5344CB8AC3E}">
        <p14:creationId xmlns:p14="http://schemas.microsoft.com/office/powerpoint/2010/main" val="780411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Der </a:t>
            </a:r>
            <a:r>
              <a:rPr lang="de-DE" dirty="0"/>
              <a:t>Betrieb hat </a:t>
            </a:r>
            <a:r>
              <a:rPr lang="de-DE" dirty="0" smtClean="0"/>
              <a:t>geregelt, </a:t>
            </a:r>
            <a:r>
              <a:rPr lang="de-DE" dirty="0"/>
              <a:t>dass </a:t>
            </a:r>
            <a:r>
              <a:rPr lang="de-DE" dirty="0" smtClean="0"/>
              <a:t>die </a:t>
            </a:r>
            <a:r>
              <a:rPr lang="de-DE" dirty="0"/>
              <a:t>Fragen </a:t>
            </a:r>
            <a:r>
              <a:rPr lang="de-DE" dirty="0" smtClean="0"/>
              <a:t>„Fühlen Sie sich benachteiligt (z.B. wegen Alter, Geschlecht, Nationalität, Religion)?“ und „Ich fühle mich sexuell belästigt“ als </a:t>
            </a:r>
            <a:r>
              <a:rPr lang="de-DE" dirty="0"/>
              <a:t>Schlüsselfragen behandelt werden und ein gesondertes Vorgehen bedürfen. Der Fragebogen ist anonym. Sollte bei der Auswertung eine dieser Schlüsselfragen entsprechend beantwortet </a:t>
            </a:r>
            <a:r>
              <a:rPr lang="de-DE" dirty="0" smtClean="0"/>
              <a:t>werden, </a:t>
            </a:r>
            <a:r>
              <a:rPr lang="de-DE" dirty="0"/>
              <a:t>geht dieser Fall an den paritätisch besetzten Ausschuss  (Betriebsvereinbarung zur Befragung psychischer Belastungen im Betrieb). Es ist nicht bekannt wer die Betroffenen sind, lediglich der Bereich ist zu erkennen. Der Ausschuss berät das weitere Vorgehen mit diesen sensiblen Informationen.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„Wir als Betriebsrat haben uns auf die Fahnen geschrieben, gegen jede Art von Belästigung, Diskriminierung und Benachteiligung anzugehen“, Kerstin Wurm Betriebsrätin bei </a:t>
            </a:r>
            <a:r>
              <a:rPr lang="de-DE" i="1" dirty="0" err="1"/>
              <a:t>Raytheon</a:t>
            </a:r>
            <a:r>
              <a:rPr lang="de-DE" i="1" dirty="0"/>
              <a:t> Anschütz in Kiel</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24</a:t>
            </a:fld>
            <a:endParaRPr lang="de-DE" dirty="0"/>
          </a:p>
        </p:txBody>
      </p:sp>
    </p:spTree>
    <p:extLst>
      <p:ext uri="{BB962C8B-B14F-4D97-AF65-F5344CB8AC3E}">
        <p14:creationId xmlns:p14="http://schemas.microsoft.com/office/powerpoint/2010/main" val="1712924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Eine Betriebsvereinbarung umfasst idealerweise</a:t>
            </a:r>
            <a:r>
              <a:rPr lang="de-DE" baseline="0" dirty="0" smtClean="0"/>
              <a:t> folgende Kriterien:</a:t>
            </a:r>
          </a:p>
          <a:p>
            <a:endParaRPr lang="de-DE" baseline="0" dirty="0" smtClean="0"/>
          </a:p>
          <a:p>
            <a:pPr marL="228600" indent="-228600">
              <a:buAutoNum type="arabicPeriod"/>
            </a:pPr>
            <a:r>
              <a:rPr lang="de-DE" baseline="0" dirty="0" smtClean="0"/>
              <a:t>Definitionen: was ist Belästigung, was eine sexuelle Belästigung, was eine Benachteiligung. Die Definitionen aus dem AGG empfehlen sich. </a:t>
            </a:r>
          </a:p>
          <a:p>
            <a:pPr marL="228600" indent="-228600">
              <a:buAutoNum type="arabicPeriod"/>
            </a:pPr>
            <a:r>
              <a:rPr lang="de-DE" baseline="0" dirty="0" smtClean="0"/>
              <a:t>Grundsätze: Was sind die Grundsätze des gemeinsamen Arbeitens im Betrieb. Wie soll miteinander umgegangen werden?</a:t>
            </a:r>
          </a:p>
          <a:p>
            <a:pPr marL="228600" indent="-228600">
              <a:buAutoNum type="arabicPeriod"/>
            </a:pPr>
            <a:r>
              <a:rPr lang="de-DE" baseline="0" dirty="0" smtClean="0"/>
              <a:t>Beratung: Wo können sich die Beschäftigten beraten lassen, wenn sie selbst belästigt, oder Zeuge einer Belästigung wurden?</a:t>
            </a:r>
          </a:p>
          <a:p>
            <a:pPr marL="228600" indent="-228600">
              <a:buAutoNum type="arabicPeriod"/>
            </a:pPr>
            <a:r>
              <a:rPr lang="de-DE" baseline="0" dirty="0" smtClean="0"/>
              <a:t>Beschwerdestelle: an wen können sich die Beschäftigten wenden, wenn sie sich Beschwerden wollen? Die Beratungs- und Beschwerdestelle ist oftmals in einer Hand. Eine Beratung kann ohne Konsequenzen erfolgen. Bei einer Beschwerde wird ein Prozess angestoßen um die Beschwerde zu prüfen und ggf. Maßnahmen einleiten zu können.  </a:t>
            </a:r>
          </a:p>
          <a:p>
            <a:pPr marL="228600" indent="-228600">
              <a:buAutoNum type="arabicPeriod"/>
            </a:pPr>
            <a:r>
              <a:rPr lang="de-DE" baseline="0" dirty="0" smtClean="0"/>
              <a:t>Vertraulichkeit: Alles geschieht in einem vertraulichen Rahmen und die Mitglieder der Beschwerdestelle sind über ihre Tätigkeit hinaus zum Stillschweigen verpflichtet. Datenschutz beachten!!!</a:t>
            </a:r>
          </a:p>
          <a:p>
            <a:pPr marL="228600" indent="-228600">
              <a:buAutoNum type="arabicPeriod"/>
            </a:pPr>
            <a:r>
              <a:rPr lang="de-DE" baseline="0" dirty="0" smtClean="0"/>
              <a:t>Maßnahmen: Welche Maßnahmen ergreift der Arbeitgeber um für Belästigung zu sensibilisieren und präventive Maßnahmen zum Schutz zu ergreifen? Beispielsweise Schulungen für Führungskräfte und Auszubildende. </a:t>
            </a:r>
          </a:p>
          <a:p>
            <a:pPr marL="228600" indent="-228600">
              <a:buAutoNum type="arabicPeriod"/>
            </a:pPr>
            <a:r>
              <a:rPr lang="de-DE" baseline="0" dirty="0" smtClean="0"/>
              <a:t>Sanktionen: Mit welchen Sanktionen werden Beschäftigte belegt, die belästigen?  </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26</a:t>
            </a:fld>
            <a:endParaRPr lang="de-DE" dirty="0"/>
          </a:p>
        </p:txBody>
      </p:sp>
    </p:spTree>
    <p:extLst>
      <p:ext uri="{BB962C8B-B14F-4D97-AF65-F5344CB8AC3E}">
        <p14:creationId xmlns:p14="http://schemas.microsoft.com/office/powerpoint/2010/main" val="2690672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Diese Kriterien</a:t>
            </a:r>
            <a:r>
              <a:rPr lang="de-DE" baseline="0" dirty="0" smtClean="0"/>
              <a:t> entstanden im Rahmen eines Seminars mit </a:t>
            </a:r>
            <a:r>
              <a:rPr lang="de-DE" baseline="0" dirty="0" err="1" smtClean="0"/>
              <a:t>Betriebsrät</a:t>
            </a:r>
            <a:r>
              <a:rPr lang="de-DE" baseline="0" dirty="0" smtClean="0"/>
              <a:t>*innen und Betriebsräten in Betrieben mit einer Betriebsvereinbarung zum Partnerschaftlichen Verhalten. </a:t>
            </a:r>
          </a:p>
          <a:p>
            <a:endParaRPr lang="de-DE" baseline="0" dirty="0" smtClean="0"/>
          </a:p>
          <a:p>
            <a:pPr algn="l"/>
            <a:r>
              <a:rPr lang="de-DE" sz="1200" b="0" i="0" u="none" strike="noStrike" baseline="0" dirty="0" smtClean="0">
                <a:solidFill>
                  <a:srgbClr val="231F20"/>
                </a:solidFill>
                <a:latin typeface="MetaPlusBook-Roman"/>
              </a:rPr>
              <a:t>Die Beschwerdestelle kann weitere Aufgaben übernehmen wie Vorschläge zur Abhilfe und Verhinderung von sexueller Belästigung, Vorschläge zur Verbesserung des Betriebsklimas, Fortbildungen zum Thema.</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27</a:t>
            </a:fld>
            <a:endParaRPr lang="de-DE" dirty="0"/>
          </a:p>
        </p:txBody>
      </p:sp>
    </p:spTree>
    <p:extLst>
      <p:ext uri="{BB962C8B-B14F-4D97-AF65-F5344CB8AC3E}">
        <p14:creationId xmlns:p14="http://schemas.microsoft.com/office/powerpoint/2010/main" val="3520056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a:t>
            </a:fld>
            <a:endParaRPr lang="de-DE" dirty="0"/>
          </a:p>
        </p:txBody>
      </p:sp>
    </p:spTree>
    <p:extLst>
      <p:ext uri="{BB962C8B-B14F-4D97-AF65-F5344CB8AC3E}">
        <p14:creationId xmlns:p14="http://schemas.microsoft.com/office/powerpoint/2010/main" val="405813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 Kriterien</a:t>
            </a:r>
            <a:r>
              <a:rPr lang="de-DE" baseline="0" dirty="0" smtClean="0"/>
              <a:t> entstanden im Rahmen eines Seminars mit </a:t>
            </a:r>
            <a:r>
              <a:rPr lang="de-DE" baseline="0" dirty="0" err="1" smtClean="0"/>
              <a:t>Betriebsrät</a:t>
            </a:r>
            <a:r>
              <a:rPr lang="de-DE" baseline="0" dirty="0" smtClean="0"/>
              <a:t>*innen und Betriebsräten in Betrieben mit einer Betriebsvereinbarung zum Partnerschaftlichen Verhalten. </a:t>
            </a:r>
            <a:endParaRPr lang="de-DE" dirty="0" smtClean="0"/>
          </a:p>
          <a:p>
            <a:endParaRPr lang="de-DE" dirty="0" smtClean="0"/>
          </a:p>
          <a:p>
            <a:r>
              <a:rPr lang="de-DE" dirty="0" smtClean="0"/>
              <a:t>Belästigung durch Unterlassen:</a:t>
            </a:r>
            <a:r>
              <a:rPr lang="de-DE" baseline="0" dirty="0" smtClean="0"/>
              <a:t> Gebäude könnten so gestaltet sein, dass sie Belästigung begünstigen. Beispielsweise eine offene Treppe, die begünstigt, dass  andere unter den Rock schauen könnten.</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28</a:t>
            </a:fld>
            <a:endParaRPr lang="de-DE" dirty="0"/>
          </a:p>
        </p:txBody>
      </p:sp>
    </p:spTree>
    <p:extLst>
      <p:ext uri="{BB962C8B-B14F-4D97-AF65-F5344CB8AC3E}">
        <p14:creationId xmlns:p14="http://schemas.microsoft.com/office/powerpoint/2010/main" val="1640530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30</a:t>
            </a:fld>
            <a:endParaRPr lang="de-DE" dirty="0"/>
          </a:p>
        </p:txBody>
      </p:sp>
    </p:spTree>
    <p:extLst>
      <p:ext uri="{BB962C8B-B14F-4D97-AF65-F5344CB8AC3E}">
        <p14:creationId xmlns:p14="http://schemas.microsoft.com/office/powerpoint/2010/main" val="3912232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31</a:t>
            </a:fld>
            <a:endParaRPr lang="de-DE" dirty="0"/>
          </a:p>
        </p:txBody>
      </p:sp>
    </p:spTree>
    <p:extLst>
      <p:ext uri="{BB962C8B-B14F-4D97-AF65-F5344CB8AC3E}">
        <p14:creationId xmlns:p14="http://schemas.microsoft.com/office/powerpoint/2010/main" val="1662805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Wenn </a:t>
            </a:r>
            <a:r>
              <a:rPr lang="de-DE" dirty="0" err="1" smtClean="0"/>
              <a:t>Betriebsrät</a:t>
            </a:r>
            <a:r>
              <a:rPr lang="de-DE" dirty="0" smtClean="0"/>
              <a:t>*in</a:t>
            </a:r>
            <a:r>
              <a:rPr lang="de-DE" baseline="0" dirty="0" smtClean="0"/>
              <a:t> ein Erstgespräch mit Beschäftigten führen, gelten folgende Regeln.</a:t>
            </a:r>
          </a:p>
        </p:txBody>
      </p:sp>
      <p:sp>
        <p:nvSpPr>
          <p:cNvPr id="4" name="Foliennummernplatzhalter 3"/>
          <p:cNvSpPr>
            <a:spLocks noGrp="1"/>
          </p:cNvSpPr>
          <p:nvPr>
            <p:ph type="sldNum" sz="quarter" idx="10"/>
          </p:nvPr>
        </p:nvSpPr>
        <p:spPr/>
        <p:txBody>
          <a:bodyPr/>
          <a:lstStyle/>
          <a:p>
            <a:fld id="{AD868B3C-6C54-1D41-B938-33F4013C078E}" type="slidenum">
              <a:rPr lang="de-DE" smtClean="0"/>
              <a:pPr/>
              <a:t>35</a:t>
            </a:fld>
            <a:endParaRPr lang="de-DE" dirty="0"/>
          </a:p>
        </p:txBody>
      </p:sp>
    </p:spTree>
    <p:extLst>
      <p:ext uri="{BB962C8B-B14F-4D97-AF65-F5344CB8AC3E}">
        <p14:creationId xmlns:p14="http://schemas.microsoft.com/office/powerpoint/2010/main" val="2924865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37</a:t>
            </a:fld>
            <a:endParaRPr lang="de-DE" dirty="0"/>
          </a:p>
        </p:txBody>
      </p:sp>
    </p:spTree>
    <p:extLst>
      <p:ext uri="{BB962C8B-B14F-4D97-AF65-F5344CB8AC3E}">
        <p14:creationId xmlns:p14="http://schemas.microsoft.com/office/powerpoint/2010/main" val="357942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Umfrage bezieht sich konkret auf Erfahrungen mit sexueller Belästigung am Arbeitsplatz.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a:t>
            </a:fld>
            <a:endParaRPr lang="de-DE" dirty="0"/>
          </a:p>
        </p:txBody>
      </p:sp>
    </p:spTree>
    <p:extLst>
      <p:ext uri="{BB962C8B-B14F-4D97-AF65-F5344CB8AC3E}">
        <p14:creationId xmlns:p14="http://schemas.microsoft.com/office/powerpoint/2010/main" val="351274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Umfrage bezieht sich konkret auf Erfahrungen mit sexueller Belästigung am Arbeitsplatz.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4</a:t>
            </a:fld>
            <a:endParaRPr lang="de-DE" dirty="0"/>
          </a:p>
        </p:txBody>
      </p:sp>
    </p:spTree>
    <p:extLst>
      <p:ext uri="{BB962C8B-B14F-4D97-AF65-F5344CB8AC3E}">
        <p14:creationId xmlns:p14="http://schemas.microsoft.com/office/powerpoint/2010/main" val="3682930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Umfrage bezieht sich konkret auf Erfahrungen mit sexueller Belästigung am Arbeitsplatz.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6</a:t>
            </a:fld>
            <a:endParaRPr lang="de-DE" dirty="0"/>
          </a:p>
        </p:txBody>
      </p:sp>
    </p:spTree>
    <p:extLst>
      <p:ext uri="{BB962C8B-B14F-4D97-AF65-F5344CB8AC3E}">
        <p14:creationId xmlns:p14="http://schemas.microsoft.com/office/powerpoint/2010/main" val="2844861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Umfrage bezieht sich konkret auf Erfahrungen mit sexueller Belästigung am Arbeitsplatz.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7</a:t>
            </a:fld>
            <a:endParaRPr lang="de-DE" dirty="0"/>
          </a:p>
        </p:txBody>
      </p:sp>
    </p:spTree>
    <p:extLst>
      <p:ext uri="{BB962C8B-B14F-4D97-AF65-F5344CB8AC3E}">
        <p14:creationId xmlns:p14="http://schemas.microsoft.com/office/powerpoint/2010/main" val="3129575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a:t>
            </a:r>
            <a:r>
              <a:rPr lang="de-DE" baseline="0" dirty="0" smtClean="0"/>
              <a:t> IG Metall Vorstand hat 2018 eine Verpflichtungserklärung von </a:t>
            </a:r>
            <a:r>
              <a:rPr lang="de-DE" baseline="0" dirty="0" err="1" smtClean="0"/>
              <a:t>IndustriAll</a:t>
            </a:r>
            <a:r>
              <a:rPr lang="de-DE" baseline="0" dirty="0" smtClean="0"/>
              <a:t> Global unterzeichnet. Darin geht es darum, Belästigung von Frauen und sexuelle Gewalt am Arbeitsplatz und in der Gewerkschaft zu unterbinden und Maßnahmen zum Schutz und zur Prävention zu ergreifen.</a:t>
            </a:r>
          </a:p>
          <a:p>
            <a:endParaRPr lang="de-DE" baseline="0" dirty="0" smtClean="0"/>
          </a:p>
          <a:p>
            <a:r>
              <a:rPr lang="de-DE" baseline="0" dirty="0" smtClean="0"/>
              <a:t>Hier die Verpflichtungserklärung</a:t>
            </a:r>
          </a:p>
          <a:p>
            <a:r>
              <a:rPr lang="de-DE" sz="1200" b="1" i="0" u="none" strike="noStrike" kern="1200" baseline="0" dirty="0" smtClean="0">
                <a:solidFill>
                  <a:schemeClr val="tx1"/>
                </a:solidFill>
                <a:latin typeface="Meta IGM" panose="02000503040000020004" pitchFamily="2" charset="0"/>
                <a:ea typeface="+mn-ea"/>
                <a:cs typeface="+mn-cs"/>
              </a:rPr>
              <a:t>Verpflichtungserklärung der Gewerkschaften</a:t>
            </a:r>
          </a:p>
          <a:p>
            <a:r>
              <a:rPr lang="de-DE" sz="1200" b="1" i="0" u="none" strike="noStrike" kern="1200" baseline="0" dirty="0" smtClean="0">
                <a:solidFill>
                  <a:schemeClr val="tx1"/>
                </a:solidFill>
                <a:latin typeface="Meta IGM" panose="02000503040000020004" pitchFamily="2" charset="0"/>
                <a:ea typeface="+mn-ea"/>
                <a:cs typeface="+mn-cs"/>
              </a:rPr>
              <a:t>Belästigung von Frauen und sexuelle Gewalt:</a:t>
            </a:r>
          </a:p>
          <a:p>
            <a:r>
              <a:rPr lang="de-DE" sz="1200" b="1" i="0" u="none" strike="noStrike" kern="1200" baseline="0" dirty="0" smtClean="0">
                <a:solidFill>
                  <a:schemeClr val="tx1"/>
                </a:solidFill>
                <a:latin typeface="Meta IGM" panose="02000503040000020004" pitchFamily="2" charset="0"/>
                <a:ea typeface="+mn-ea"/>
                <a:cs typeface="+mn-cs"/>
              </a:rPr>
              <a:t>NICHT AN UNSEREM ARBEITSPLATZ,</a:t>
            </a:r>
          </a:p>
          <a:p>
            <a:r>
              <a:rPr lang="de-DE" sz="1200" b="1" i="0" u="none" strike="noStrike" kern="1200" baseline="0" dirty="0" smtClean="0">
                <a:solidFill>
                  <a:schemeClr val="tx1"/>
                </a:solidFill>
                <a:latin typeface="Meta IGM" panose="02000503040000020004" pitchFamily="2" charset="0"/>
                <a:ea typeface="+mn-ea"/>
                <a:cs typeface="+mn-cs"/>
              </a:rPr>
              <a:t>NICHT IN UNSERER GEWERKSCHAFT</a:t>
            </a:r>
          </a:p>
          <a:p>
            <a:endParaRPr lang="de-DE" sz="1200" b="1" i="0" u="none" strike="noStrike" kern="1200" baseline="0" dirty="0" smtClean="0">
              <a:solidFill>
                <a:schemeClr val="tx1"/>
              </a:solidFill>
              <a:latin typeface="Meta IGM" panose="02000503040000020004" pitchFamily="2" charset="0"/>
              <a:ea typeface="+mn-ea"/>
              <a:cs typeface="+mn-cs"/>
            </a:endParaRPr>
          </a:p>
          <a:p>
            <a:r>
              <a:rPr lang="de-DE" sz="1200" b="0" i="0" u="none" strike="noStrike" kern="1200" baseline="0" dirty="0" smtClean="0">
                <a:solidFill>
                  <a:schemeClr val="tx1"/>
                </a:solidFill>
                <a:latin typeface="Meta IGM" panose="02000503040000020004" pitchFamily="2" charset="0"/>
                <a:ea typeface="+mn-ea"/>
                <a:cs typeface="+mn-cs"/>
              </a:rPr>
              <a:t>Gewalt gegen Frauen hat gravierende Auswirkungen auf das Leben der Arbeitnehmerinnen</a:t>
            </a:r>
          </a:p>
          <a:p>
            <a:r>
              <a:rPr lang="de-DE" sz="1200" b="0" i="0" u="none" strike="noStrike" kern="1200" baseline="0" dirty="0" smtClean="0">
                <a:solidFill>
                  <a:schemeClr val="tx1"/>
                </a:solidFill>
                <a:latin typeface="Meta IGM" panose="02000503040000020004" pitchFamily="2" charset="0"/>
                <a:ea typeface="+mn-ea"/>
                <a:cs typeface="+mn-cs"/>
              </a:rPr>
              <a:t>auf der ganzen Welt, wobei sexuelle Belästigung die am häufigsten gemeldete Form</a:t>
            </a:r>
          </a:p>
          <a:p>
            <a:r>
              <a:rPr lang="de-DE" sz="1200" b="0" i="0" u="none" strike="noStrike" kern="1200" baseline="0" dirty="0" smtClean="0">
                <a:solidFill>
                  <a:schemeClr val="tx1"/>
                </a:solidFill>
                <a:latin typeface="Meta IGM" panose="02000503040000020004" pitchFamily="2" charset="0"/>
                <a:ea typeface="+mn-ea"/>
                <a:cs typeface="+mn-cs"/>
              </a:rPr>
              <a:t>darstellt. Gewalt gegen Frauen ist eine Verletzung der Menschenrechte von Frauen. Sie</a:t>
            </a:r>
          </a:p>
          <a:p>
            <a:r>
              <a:rPr lang="de-DE" sz="1200" b="0" i="0" u="none" strike="noStrike" kern="1200" baseline="0" dirty="0" smtClean="0">
                <a:solidFill>
                  <a:schemeClr val="tx1"/>
                </a:solidFill>
                <a:latin typeface="Meta IGM" panose="02000503040000020004" pitchFamily="2" charset="0"/>
                <a:ea typeface="+mn-ea"/>
                <a:cs typeface="+mn-cs"/>
              </a:rPr>
              <a:t>verhindert die Gleichstellung der Geschlechter. Gewalt gegen Frauen bei der Arbeit ist für</a:t>
            </a:r>
          </a:p>
          <a:p>
            <a:r>
              <a:rPr lang="de-DE" sz="1200" b="0" i="0" u="none" strike="noStrike" kern="1200" baseline="0" dirty="0" smtClean="0">
                <a:solidFill>
                  <a:schemeClr val="tx1"/>
                </a:solidFill>
                <a:latin typeface="Meta IGM" panose="02000503040000020004" pitchFamily="2" charset="0"/>
                <a:ea typeface="+mn-ea"/>
                <a:cs typeface="+mn-cs"/>
              </a:rPr>
              <a:t>Gewerkschaften ein Kernthema, da sie die Rechte, die Gesundheit und Sicherheit, sowie die</a:t>
            </a:r>
          </a:p>
          <a:p>
            <a:r>
              <a:rPr lang="de-DE" sz="1200" b="0" i="0" u="none" strike="noStrike" kern="1200" baseline="0" dirty="0" smtClean="0">
                <a:solidFill>
                  <a:schemeClr val="tx1"/>
                </a:solidFill>
                <a:latin typeface="Meta IGM" panose="02000503040000020004" pitchFamily="2" charset="0"/>
                <a:ea typeface="+mn-ea"/>
                <a:cs typeface="+mn-cs"/>
              </a:rPr>
              <a:t>Würde der Arbeitnehmerinnen verletzt.</a:t>
            </a:r>
          </a:p>
          <a:p>
            <a:endParaRPr lang="de-DE" sz="1200" b="0" i="0" u="none" strike="noStrike" kern="1200" baseline="0" dirty="0" smtClean="0">
              <a:solidFill>
                <a:schemeClr val="tx1"/>
              </a:solidFill>
              <a:latin typeface="Meta IGM" panose="02000503040000020004" pitchFamily="2" charset="0"/>
              <a:ea typeface="+mn-ea"/>
              <a:cs typeface="+mn-cs"/>
            </a:endParaRPr>
          </a:p>
          <a:p>
            <a:r>
              <a:rPr lang="de-DE" sz="1200" b="1" i="0" u="none" strike="noStrike" kern="1200" baseline="0" dirty="0" smtClean="0">
                <a:solidFill>
                  <a:schemeClr val="tx1"/>
                </a:solidFill>
                <a:latin typeface="Meta IGM" panose="02000503040000020004" pitchFamily="2" charset="0"/>
                <a:ea typeface="+mn-ea"/>
                <a:cs typeface="+mn-cs"/>
              </a:rPr>
              <a:t>Jede Form von Gewalt gegen Frauen ist inakzeptabel!</a:t>
            </a:r>
          </a:p>
          <a:p>
            <a:r>
              <a:rPr lang="de-DE" sz="1200" b="1" i="0" u="none" strike="noStrike" kern="1200" baseline="0" dirty="0" smtClean="0">
                <a:solidFill>
                  <a:schemeClr val="tx1"/>
                </a:solidFill>
                <a:latin typeface="Meta IGM" panose="02000503040000020004" pitchFamily="2" charset="0"/>
                <a:ea typeface="+mn-ea"/>
                <a:cs typeface="+mn-cs"/>
              </a:rPr>
              <a:t>Unsere Gewerkschaft verspricht:</a:t>
            </a:r>
          </a:p>
          <a:p>
            <a:r>
              <a:rPr lang="de-DE" sz="1200" b="0" i="0" u="none" strike="noStrike" kern="1200" baseline="0" dirty="0" smtClean="0">
                <a:solidFill>
                  <a:schemeClr val="tx1"/>
                </a:solidFill>
                <a:latin typeface="Meta IGM" panose="02000503040000020004" pitchFamily="2" charset="0"/>
                <a:ea typeface="+mn-ea"/>
                <a:cs typeface="+mn-cs"/>
              </a:rPr>
              <a:t> Gegen sämtliche Formen von Belästigung und Gewalt gegen Frauen öffentlich Position zu</a:t>
            </a:r>
          </a:p>
          <a:p>
            <a:r>
              <a:rPr lang="de-DE" sz="1200" b="0" i="0" u="none" strike="noStrike" kern="1200" baseline="0" dirty="0" smtClean="0">
                <a:solidFill>
                  <a:schemeClr val="tx1"/>
                </a:solidFill>
                <a:latin typeface="Meta IGM" panose="02000503040000020004" pitchFamily="2" charset="0"/>
                <a:ea typeface="+mn-ea"/>
                <a:cs typeface="+mn-cs"/>
              </a:rPr>
              <a:t>beziehen sowie Haltungen und Handlungen, die Sexismus und Gewalt perpetuieren, zu</a:t>
            </a:r>
          </a:p>
          <a:p>
            <a:r>
              <a:rPr lang="de-DE" sz="1200" b="0" i="0" u="none" strike="noStrike" kern="1200" baseline="0" dirty="0" smtClean="0">
                <a:solidFill>
                  <a:schemeClr val="tx1"/>
                </a:solidFill>
                <a:latin typeface="Meta IGM" panose="02000503040000020004" pitchFamily="2" charset="0"/>
                <a:ea typeface="+mn-ea"/>
                <a:cs typeface="+mn-cs"/>
              </a:rPr>
              <a:t>verurteilen</a:t>
            </a:r>
          </a:p>
          <a:p>
            <a:r>
              <a:rPr lang="de-DE" sz="1200" b="0" i="0" u="none" strike="noStrike" kern="1200" baseline="0" dirty="0" smtClean="0">
                <a:solidFill>
                  <a:schemeClr val="tx1"/>
                </a:solidFill>
                <a:latin typeface="Meta IGM" panose="02000503040000020004" pitchFamily="2" charset="0"/>
                <a:ea typeface="+mn-ea"/>
                <a:cs typeface="+mn-cs"/>
              </a:rPr>
              <a:t> Das Thema in unserer Gewerkschaft als Priorität zu behandeln und ausreichend Mittel für</a:t>
            </a:r>
          </a:p>
          <a:p>
            <a:r>
              <a:rPr lang="de-DE" sz="1200" b="0" i="0" u="none" strike="noStrike" kern="1200" baseline="0" dirty="0" smtClean="0">
                <a:solidFill>
                  <a:schemeClr val="tx1"/>
                </a:solidFill>
                <a:latin typeface="Meta IGM" panose="02000503040000020004" pitchFamily="2" charset="0"/>
                <a:ea typeface="+mn-ea"/>
                <a:cs typeface="+mn-cs"/>
              </a:rPr>
              <a:t>Aktivitäten bereitzustellen, die derartige Verletzungen der Rechte von Frauen verhüten</a:t>
            </a:r>
          </a:p>
          <a:p>
            <a:r>
              <a:rPr lang="de-DE" sz="1200" b="0" i="0" u="none" strike="noStrike" kern="1200" baseline="0" dirty="0" smtClean="0">
                <a:solidFill>
                  <a:schemeClr val="tx1"/>
                </a:solidFill>
                <a:latin typeface="Meta IGM" panose="02000503040000020004" pitchFamily="2" charset="0"/>
                <a:ea typeface="+mn-ea"/>
                <a:cs typeface="+mn-cs"/>
              </a:rPr>
              <a:t>und bekämpfen sollen</a:t>
            </a:r>
          </a:p>
          <a:p>
            <a:r>
              <a:rPr lang="de-DE" sz="1200" b="0" i="0" u="none" strike="noStrike" kern="1200" baseline="0" dirty="0" smtClean="0">
                <a:solidFill>
                  <a:schemeClr val="tx1"/>
                </a:solidFill>
                <a:latin typeface="Meta IGM" panose="02000503040000020004" pitchFamily="2" charset="0"/>
                <a:ea typeface="+mn-ea"/>
                <a:cs typeface="+mn-cs"/>
              </a:rPr>
              <a:t> In unserer Gewerkschaft eine Kultur des Respekts gegenüber Frauen zu fördern, indem</a:t>
            </a:r>
          </a:p>
          <a:p>
            <a:r>
              <a:rPr lang="de-DE" sz="1200" b="0" i="0" u="none" strike="noStrike" kern="1200" baseline="0" dirty="0" smtClean="0">
                <a:solidFill>
                  <a:schemeClr val="tx1"/>
                </a:solidFill>
                <a:latin typeface="Meta IGM" panose="02000503040000020004" pitchFamily="2" charset="0"/>
                <a:ea typeface="+mn-ea"/>
                <a:cs typeface="+mn-cs"/>
              </a:rPr>
              <a:t>wir unsere Mitglieder, die Beschäftigten und Funktionäre, sensibilisieren und über die</a:t>
            </a:r>
          </a:p>
          <a:p>
            <a:r>
              <a:rPr lang="de-DE" sz="1200" b="0" i="0" u="none" strike="noStrike" kern="1200" baseline="0" dirty="0" smtClean="0">
                <a:solidFill>
                  <a:schemeClr val="tx1"/>
                </a:solidFill>
                <a:latin typeface="Meta IGM" panose="02000503040000020004" pitchFamily="2" charset="0"/>
                <a:ea typeface="+mn-ea"/>
                <a:cs typeface="+mn-cs"/>
              </a:rPr>
              <a:t>Bedeutung der Beseitigung der Gewalt und Belästigung bei der Arbeit und in unserer</a:t>
            </a:r>
          </a:p>
          <a:p>
            <a:r>
              <a:rPr lang="de-DE" sz="1200" b="0" i="0" u="none" strike="noStrike" kern="1200" baseline="0" dirty="0" smtClean="0">
                <a:solidFill>
                  <a:schemeClr val="tx1"/>
                </a:solidFill>
                <a:latin typeface="Meta IGM" panose="02000503040000020004" pitchFamily="2" charset="0"/>
                <a:ea typeface="+mn-ea"/>
                <a:cs typeface="+mn-cs"/>
              </a:rPr>
              <a:t>Gewerkschaft aufklären</a:t>
            </a:r>
          </a:p>
          <a:p>
            <a:r>
              <a:rPr lang="de-DE" sz="1200" b="0" i="0" u="none" strike="noStrike" kern="1200" baseline="0" dirty="0" smtClean="0">
                <a:solidFill>
                  <a:schemeClr val="tx1"/>
                </a:solidFill>
                <a:latin typeface="Meta IGM" panose="02000503040000020004" pitchFamily="2" charset="0"/>
                <a:ea typeface="+mn-ea"/>
                <a:cs typeface="+mn-cs"/>
              </a:rPr>
              <a:t> Unsere Mitglieder aufzufordern, insbesondere an ihren eigenen Arbeitsplätzen aktiv</a:t>
            </a:r>
          </a:p>
          <a:p>
            <a:r>
              <a:rPr lang="de-DE" sz="1200" b="0" i="0" u="none" strike="noStrike" kern="1200" baseline="0" dirty="0" smtClean="0">
                <a:solidFill>
                  <a:schemeClr val="tx1"/>
                </a:solidFill>
                <a:latin typeface="Meta IGM" panose="02000503040000020004" pitchFamily="2" charset="0"/>
                <a:ea typeface="+mn-ea"/>
                <a:cs typeface="+mn-cs"/>
              </a:rPr>
              <a:t>gegen Belästigung und Gewalt gegen Frauen Position zu beziehen</a:t>
            </a:r>
          </a:p>
          <a:p>
            <a:r>
              <a:rPr lang="de-DE" sz="1200" b="0" i="0" u="none" strike="noStrike" kern="1200" baseline="0" dirty="0" smtClean="0">
                <a:solidFill>
                  <a:schemeClr val="tx1"/>
                </a:solidFill>
                <a:latin typeface="Meta IGM" panose="02000503040000020004" pitchFamily="2" charset="0"/>
                <a:ea typeface="+mn-ea"/>
                <a:cs typeface="+mn-cs"/>
              </a:rPr>
              <a:t> Kampagnen zur Verhütung und Bekämpfung von Gewalt gegen Frauen zu organisieren</a:t>
            </a:r>
          </a:p>
          <a:p>
            <a:r>
              <a:rPr lang="de-DE" sz="1200" b="0" i="0" u="none" strike="noStrike" kern="1200" baseline="0" dirty="0" smtClean="0">
                <a:solidFill>
                  <a:schemeClr val="tx1"/>
                </a:solidFill>
                <a:latin typeface="Meta IGM" panose="02000503040000020004" pitchFamily="2" charset="0"/>
                <a:ea typeface="+mn-ea"/>
                <a:cs typeface="+mn-cs"/>
              </a:rPr>
              <a:t> Von Regierungen zu fordern, Gesetze zum Schutz der Frauen vor Gewalt zu erlassen und</a:t>
            </a:r>
          </a:p>
          <a:p>
            <a:r>
              <a:rPr lang="de-DE" sz="1200" b="0" i="0" u="none" strike="noStrike" kern="1200" baseline="0" dirty="0" smtClean="0">
                <a:solidFill>
                  <a:schemeClr val="tx1"/>
                </a:solidFill>
                <a:latin typeface="Meta IGM" panose="02000503040000020004" pitchFamily="2" charset="0"/>
                <a:ea typeface="+mn-ea"/>
                <a:cs typeface="+mn-cs"/>
              </a:rPr>
              <a:t>durchzusetzen</a:t>
            </a:r>
          </a:p>
          <a:p>
            <a:r>
              <a:rPr lang="de-DE" sz="1200" b="0" i="0" u="none" strike="noStrike" kern="1200" baseline="0" dirty="0" smtClean="0">
                <a:solidFill>
                  <a:schemeClr val="tx1"/>
                </a:solidFill>
                <a:latin typeface="Meta IGM" panose="02000503040000020004" pitchFamily="2" charset="0"/>
                <a:ea typeface="+mn-ea"/>
                <a:cs typeface="+mn-cs"/>
              </a:rPr>
              <a:t> Zu fordern, dass die Arbeitgeber Leitlinien gegen jegliche Form von Gewalt und</a:t>
            </a:r>
          </a:p>
          <a:p>
            <a:r>
              <a:rPr lang="de-DE" sz="1200" b="0" i="0" u="none" strike="noStrike" kern="1200" baseline="0" dirty="0" smtClean="0">
                <a:solidFill>
                  <a:schemeClr val="tx1"/>
                </a:solidFill>
                <a:latin typeface="Meta IGM" panose="02000503040000020004" pitchFamily="2" charset="0"/>
                <a:ea typeface="+mn-ea"/>
                <a:cs typeface="+mn-cs"/>
              </a:rPr>
              <a:t>Belästigung bei der Arbeit entwickeln und die Beschäftigten gegenüber den verheerenden</a:t>
            </a:r>
          </a:p>
          <a:p>
            <a:r>
              <a:rPr lang="de-DE" sz="1200" b="0" i="0" u="none" strike="noStrike" kern="1200" baseline="0" dirty="0" smtClean="0">
                <a:solidFill>
                  <a:schemeClr val="tx1"/>
                </a:solidFill>
                <a:latin typeface="Meta IGM" panose="02000503040000020004" pitchFamily="2" charset="0"/>
                <a:ea typeface="+mn-ea"/>
                <a:cs typeface="+mn-cs"/>
              </a:rPr>
              <a:t>Folgen von Gewalt gegen Frauen sensibilisieren, sowie für die Notwendigkeit eintreten,</a:t>
            </a:r>
          </a:p>
          <a:p>
            <a:r>
              <a:rPr lang="de-DE" sz="1200" b="0" i="0" u="none" strike="noStrike" kern="1200" baseline="0" dirty="0" smtClean="0">
                <a:solidFill>
                  <a:schemeClr val="tx1"/>
                </a:solidFill>
                <a:latin typeface="Meta IGM" panose="02000503040000020004" pitchFamily="2" charset="0"/>
                <a:ea typeface="+mn-ea"/>
                <a:cs typeface="+mn-cs"/>
              </a:rPr>
              <a:t>jegliche derartige Gewalt zu beseitigen</a:t>
            </a:r>
          </a:p>
          <a:p>
            <a:r>
              <a:rPr lang="de-DE" sz="1200" b="0" i="0" u="none" strike="noStrike" kern="1200" baseline="0" dirty="0" smtClean="0">
                <a:solidFill>
                  <a:schemeClr val="tx1"/>
                </a:solidFill>
                <a:latin typeface="Meta IGM" panose="02000503040000020004" pitchFamily="2" charset="0"/>
                <a:ea typeface="+mn-ea"/>
                <a:cs typeface="+mn-cs"/>
              </a:rPr>
              <a:t> Zu fordern, dass die Arbeitgeber konkrete Leitlinien und Verfahren entwickeln, um an</a:t>
            </a:r>
          </a:p>
          <a:p>
            <a:r>
              <a:rPr lang="de-DE" sz="1200" b="0" i="0" u="none" strike="noStrike" kern="1200" baseline="0" dirty="0" smtClean="0">
                <a:solidFill>
                  <a:schemeClr val="tx1"/>
                </a:solidFill>
                <a:latin typeface="Meta IGM" panose="02000503040000020004" pitchFamily="2" charset="0"/>
                <a:ea typeface="+mn-ea"/>
                <a:cs typeface="+mn-cs"/>
              </a:rPr>
              <a:t>ihren Arbeitsstätten und in der Zuliefererkette jegliche Form von Gewalt gegen Frauen zu</a:t>
            </a:r>
          </a:p>
          <a:p>
            <a:r>
              <a:rPr lang="de-DE" sz="1200" b="0" i="0" u="none" strike="noStrike" kern="1200" baseline="0" dirty="0" smtClean="0">
                <a:solidFill>
                  <a:schemeClr val="tx1"/>
                </a:solidFill>
                <a:latin typeface="Meta IGM" panose="02000503040000020004" pitchFamily="2" charset="0"/>
                <a:ea typeface="+mn-ea"/>
                <a:cs typeface="+mn-cs"/>
              </a:rPr>
              <a:t>verhindern und zu bekämpfen, und dass sie Sicherheitsmechanismen für Frauen</a:t>
            </a:r>
          </a:p>
          <a:p>
            <a:r>
              <a:rPr lang="de-DE" sz="1200" b="0" i="0" u="none" strike="noStrike" kern="1200" baseline="0" dirty="0" smtClean="0">
                <a:solidFill>
                  <a:schemeClr val="tx1"/>
                </a:solidFill>
                <a:latin typeface="Meta IGM" panose="02000503040000020004" pitchFamily="2" charset="0"/>
                <a:ea typeface="+mn-ea"/>
                <a:cs typeface="+mn-cs"/>
              </a:rPr>
              <a:t>einrichten, die bei der Arbeit Tätlichkeiten oder Übergriffe erleiden</a:t>
            </a:r>
          </a:p>
          <a:p>
            <a:r>
              <a:rPr lang="de-DE" sz="1200" b="0" i="0" u="none" strike="noStrike" kern="1200" baseline="0" dirty="0" smtClean="0">
                <a:solidFill>
                  <a:schemeClr val="tx1"/>
                </a:solidFill>
                <a:latin typeface="Meta IGM" panose="02000503040000020004" pitchFamily="2" charset="0"/>
                <a:ea typeface="+mn-ea"/>
                <a:cs typeface="+mn-cs"/>
              </a:rPr>
              <a:t> In unseren Tarifforderungen die Beseitigung von Belästigung und Gewalt gegen Frauen</a:t>
            </a:r>
          </a:p>
          <a:p>
            <a:r>
              <a:rPr lang="de-DE" sz="1200" b="0" i="0" u="none" strike="noStrike" kern="1200" baseline="0" dirty="0" smtClean="0">
                <a:solidFill>
                  <a:schemeClr val="tx1"/>
                </a:solidFill>
                <a:latin typeface="Meta IGM" panose="02000503040000020004" pitchFamily="2" charset="0"/>
                <a:ea typeface="+mn-ea"/>
                <a:cs typeface="+mn-cs"/>
              </a:rPr>
              <a:t>zum Ziel zu erheben.</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8</a:t>
            </a:fld>
            <a:endParaRPr lang="de-DE" dirty="0"/>
          </a:p>
        </p:txBody>
      </p:sp>
    </p:spTree>
    <p:extLst>
      <p:ext uri="{BB962C8B-B14F-4D97-AF65-F5344CB8AC3E}">
        <p14:creationId xmlns:p14="http://schemas.microsoft.com/office/powerpoint/2010/main" val="210387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Über drei Säulen lässt sich sexuelle Belästigung im Betrieb thematisieren und Maßnahmen ergreifen. </a:t>
            </a:r>
          </a:p>
          <a:p>
            <a:endParaRPr lang="de-DE" dirty="0" smtClean="0"/>
          </a:p>
          <a:p>
            <a:pPr marL="228600" indent="-228600">
              <a:buAutoNum type="arabicPeriod"/>
            </a:pPr>
            <a:r>
              <a:rPr lang="de-DE" dirty="0" smtClean="0"/>
              <a:t>Das Allgemeine Gleichbehandlungsgesetz, welches 2006 in Kraft trat und konkrete</a:t>
            </a:r>
            <a:r>
              <a:rPr lang="de-DE" baseline="0" dirty="0" smtClean="0"/>
              <a:t> Pflichten des Arbeitgebers festlegt.</a:t>
            </a:r>
          </a:p>
          <a:p>
            <a:pPr marL="228600" indent="-228600">
              <a:buAutoNum type="arabicPeriod"/>
            </a:pPr>
            <a:r>
              <a:rPr lang="de-DE" baseline="0" dirty="0" smtClean="0"/>
              <a:t>Das Betriebsverfassungsgesetz, was für die </a:t>
            </a:r>
            <a:r>
              <a:rPr lang="de-DE" baseline="0" dirty="0" err="1" smtClean="0"/>
              <a:t>Betriebsrät</a:t>
            </a:r>
            <a:r>
              <a:rPr lang="de-DE" baseline="0" dirty="0" smtClean="0"/>
              <a:t>*innen Möglichkeiten eröffnet.</a:t>
            </a:r>
          </a:p>
          <a:p>
            <a:pPr marL="228600" indent="-228600">
              <a:buAutoNum type="arabicPeriod"/>
            </a:pPr>
            <a:r>
              <a:rPr lang="de-DE" baseline="0" dirty="0" smtClean="0"/>
              <a:t>Betriebliche Maßnahmen, die durch Sensibilisierung der Belegschaft und dem Abschließen einer Betriebsvereinbarung die Kultur des Betriebs verändern können.</a:t>
            </a:r>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9</a:t>
            </a:fld>
            <a:endParaRPr lang="de-DE" dirty="0"/>
          </a:p>
        </p:txBody>
      </p:sp>
    </p:spTree>
    <p:extLst>
      <p:ext uri="{BB962C8B-B14F-4D97-AF65-F5344CB8AC3E}">
        <p14:creationId xmlns:p14="http://schemas.microsoft.com/office/powerpoint/2010/main" val="3324314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Allgemeine</a:t>
            </a:r>
            <a:r>
              <a:rPr lang="de-DE" baseline="0" dirty="0" smtClean="0"/>
              <a:t> Gleichbehandlungsgesetz trat 2006 in Kraft und definiert 6 Merkmale, die oftmals zu einer Diskriminierung oder Benachteiligung von Menschen im Erwerbsleben führen. Werden die Beschäftigten aufgrund eines oder mehrere dieser Merkmale benachteiligt, gibt ihnen das AGG Maßnahmen und Möglichkeiten an die Hand dagegen vorzugehen. Die Arbeitgeber sind verpflichtet Maßnahmen zum Schutz der Beschäftigten präventiv und im akuten Fall zu ergreifen. </a:t>
            </a:r>
          </a:p>
          <a:p>
            <a:endParaRPr lang="de-DE" baseline="0" dirty="0" smtClean="0"/>
          </a:p>
          <a:p>
            <a:r>
              <a:rPr lang="de-DE" baseline="0" dirty="0" smtClean="0"/>
              <a:t>Sexuelle Identität meint die geschlechtliche Identität der Menschen (sehen sie sich als Frauen, Männer, Inter- oder Transgender?) und die sexuelle Orientierung (begehren sie gleichgeschlechtliche Menschen oder sind die heterosexuell?)</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11</a:t>
            </a:fld>
            <a:endParaRPr lang="de-DE" dirty="0"/>
          </a:p>
        </p:txBody>
      </p:sp>
    </p:spTree>
    <p:extLst>
      <p:ext uri="{BB962C8B-B14F-4D97-AF65-F5344CB8AC3E}">
        <p14:creationId xmlns:p14="http://schemas.microsoft.com/office/powerpoint/2010/main" val="2038453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32" name="Rechteck 31">
            <a:extLst>
              <a:ext uri="{FF2B5EF4-FFF2-40B4-BE49-F238E27FC236}">
                <a16:creationId xmlns:a16="http://schemas.microsoft.com/office/drawing/2014/main" id="{7A5ECE3D-4B62-964E-BF60-6DD95EC06B60}"/>
              </a:ext>
            </a:extLst>
          </p:cNvPr>
          <p:cNvSpPr/>
          <p:nvPr userDrawn="1"/>
        </p:nvSpPr>
        <p:spPr>
          <a:xfrm>
            <a:off x="0" y="0"/>
            <a:ext cx="9144000" cy="4064000"/>
          </a:xfrm>
          <a:prstGeom prst="rect">
            <a:avLst/>
          </a:prstGeom>
          <a:blipFill>
            <a:blip r:embed="rId2"/>
            <a:srcRect/>
            <a:stretch>
              <a:fillRect t="-66265" b="-662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36" name="Rechteck 35">
            <a:extLst>
              <a:ext uri="{FF2B5EF4-FFF2-40B4-BE49-F238E27FC236}">
                <a16:creationId xmlns:a16="http://schemas.microsoft.com/office/drawing/2014/main" id="{551D7B0F-DCAE-5B45-A92D-07BA8B987DC0}"/>
              </a:ext>
            </a:extLst>
          </p:cNvPr>
          <p:cNvSpPr/>
          <p:nvPr userDrawn="1"/>
        </p:nvSpPr>
        <p:spPr>
          <a:xfrm rot="3786198">
            <a:off x="6696058" y="1873841"/>
            <a:ext cx="1741767" cy="4431387"/>
          </a:xfrm>
          <a:custGeom>
            <a:avLst/>
            <a:gdLst>
              <a:gd name="connsiteX0" fmla="*/ 0 w 1559566"/>
              <a:gd name="connsiteY0" fmla="*/ 0 h 3868614"/>
              <a:gd name="connsiteX1" fmla="*/ 1559566 w 1559566"/>
              <a:gd name="connsiteY1" fmla="*/ 0 h 3868614"/>
              <a:gd name="connsiteX2" fmla="*/ 1559566 w 1559566"/>
              <a:gd name="connsiteY2" fmla="*/ 3868614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424813 w 1559566"/>
              <a:gd name="connsiteY2" fmla="*/ 3663256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577634 w 1559566"/>
              <a:gd name="connsiteY2" fmla="*/ 3755016 h 3868614"/>
              <a:gd name="connsiteX3" fmla="*/ 0 w 1559566"/>
              <a:gd name="connsiteY3" fmla="*/ 3868614 h 3868614"/>
              <a:gd name="connsiteX4" fmla="*/ 0 w 1559566"/>
              <a:gd name="connsiteY4" fmla="*/ 0 h 3868614"/>
              <a:gd name="connsiteX0" fmla="*/ 0 w 1842555"/>
              <a:gd name="connsiteY0" fmla="*/ 0 h 3868614"/>
              <a:gd name="connsiteX1" fmla="*/ 1842555 w 1842555"/>
              <a:gd name="connsiteY1" fmla="*/ 172029 h 3868614"/>
              <a:gd name="connsiteX2" fmla="*/ 577634 w 1842555"/>
              <a:gd name="connsiteY2" fmla="*/ 3755016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634265 w 1842555"/>
              <a:gd name="connsiteY2" fmla="*/ 3783743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487189 w 1842555"/>
              <a:gd name="connsiteY2" fmla="*/ 3680657 h 3868614"/>
              <a:gd name="connsiteX3" fmla="*/ 0 w 1842555"/>
              <a:gd name="connsiteY3" fmla="*/ 3868614 h 3868614"/>
              <a:gd name="connsiteX4" fmla="*/ 0 w 1842555"/>
              <a:gd name="connsiteY4" fmla="*/ 0 h 3868614"/>
              <a:gd name="connsiteX0" fmla="*/ 0 w 1600947"/>
              <a:gd name="connsiteY0" fmla="*/ 0 h 3868614"/>
              <a:gd name="connsiteX1" fmla="*/ 1600947 w 1600947"/>
              <a:gd name="connsiteY1" fmla="*/ 807584 h 3868614"/>
              <a:gd name="connsiteX2" fmla="*/ 487189 w 1600947"/>
              <a:gd name="connsiteY2" fmla="*/ 3680657 h 3868614"/>
              <a:gd name="connsiteX3" fmla="*/ 0 w 1600947"/>
              <a:gd name="connsiteY3" fmla="*/ 3868614 h 3868614"/>
              <a:gd name="connsiteX4" fmla="*/ 0 w 1600947"/>
              <a:gd name="connsiteY4" fmla="*/ 0 h 3868614"/>
              <a:gd name="connsiteX0" fmla="*/ 0 w 1603382"/>
              <a:gd name="connsiteY0" fmla="*/ 0 h 3868614"/>
              <a:gd name="connsiteX1" fmla="*/ 1603382 w 1603382"/>
              <a:gd name="connsiteY1" fmla="*/ 815034 h 3868614"/>
              <a:gd name="connsiteX2" fmla="*/ 487189 w 1603382"/>
              <a:gd name="connsiteY2" fmla="*/ 3680657 h 3868614"/>
              <a:gd name="connsiteX3" fmla="*/ 0 w 1603382"/>
              <a:gd name="connsiteY3" fmla="*/ 3868614 h 3868614"/>
              <a:gd name="connsiteX4" fmla="*/ 0 w 1603382"/>
              <a:gd name="connsiteY4" fmla="*/ 0 h 3868614"/>
              <a:gd name="connsiteX0" fmla="*/ 0 w 1603382"/>
              <a:gd name="connsiteY0" fmla="*/ 0 h 4431387"/>
              <a:gd name="connsiteX1" fmla="*/ 1603382 w 1603382"/>
              <a:gd name="connsiteY1" fmla="*/ 815034 h 4431387"/>
              <a:gd name="connsiteX2" fmla="*/ 19379 w 1603382"/>
              <a:gd name="connsiteY2" fmla="*/ 4431387 h 4431387"/>
              <a:gd name="connsiteX3" fmla="*/ 0 w 1603382"/>
              <a:gd name="connsiteY3" fmla="*/ 3868614 h 4431387"/>
              <a:gd name="connsiteX4" fmla="*/ 0 w 1603382"/>
              <a:gd name="connsiteY4" fmla="*/ 0 h 4431387"/>
              <a:gd name="connsiteX0" fmla="*/ 0 w 1741767"/>
              <a:gd name="connsiteY0" fmla="*/ 0 h 4431387"/>
              <a:gd name="connsiteX1" fmla="*/ 1741767 w 1741767"/>
              <a:gd name="connsiteY1" fmla="*/ 885230 h 4431387"/>
              <a:gd name="connsiteX2" fmla="*/ 19379 w 1741767"/>
              <a:gd name="connsiteY2" fmla="*/ 4431387 h 4431387"/>
              <a:gd name="connsiteX3" fmla="*/ 0 w 1741767"/>
              <a:gd name="connsiteY3" fmla="*/ 3868614 h 4431387"/>
              <a:gd name="connsiteX4" fmla="*/ 0 w 1741767"/>
              <a:gd name="connsiteY4" fmla="*/ 0 h 443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67" h="4431387">
                <a:moveTo>
                  <a:pt x="0" y="0"/>
                </a:moveTo>
                <a:lnTo>
                  <a:pt x="1741767" y="885230"/>
                </a:lnTo>
                <a:lnTo>
                  <a:pt x="19379" y="4431387"/>
                </a:lnTo>
                <a:lnTo>
                  <a:pt x="0" y="38686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8" name="Grafik 37">
            <a:extLst>
              <a:ext uri="{FF2B5EF4-FFF2-40B4-BE49-F238E27FC236}">
                <a16:creationId xmlns:a16="http://schemas.microsoft.com/office/drawing/2014/main" id="{31492AB0-7B02-C047-9A95-FAF70C8D8A54}"/>
              </a:ext>
            </a:extLst>
          </p:cNvPr>
          <p:cNvPicPr>
            <a:picLocks noChangeAspect="1"/>
          </p:cNvPicPr>
          <p:nvPr userDrawn="1"/>
        </p:nvPicPr>
        <p:blipFill>
          <a:blip r:embed="rId4"/>
          <a:stretch>
            <a:fillRect/>
          </a:stretch>
        </p:blipFill>
        <p:spPr>
          <a:xfrm>
            <a:off x="-264862" y="733269"/>
            <a:ext cx="6747304" cy="6661461"/>
          </a:xfrm>
          <a:prstGeom prst="rect">
            <a:avLst/>
          </a:prstGeom>
        </p:spPr>
      </p:pic>
      <p:sp>
        <p:nvSpPr>
          <p:cNvPr id="2" name="Title 1"/>
          <p:cNvSpPr>
            <a:spLocks noGrp="1"/>
          </p:cNvSpPr>
          <p:nvPr>
            <p:ph type="ctrTitle" hasCustomPrompt="1"/>
          </p:nvPr>
        </p:nvSpPr>
        <p:spPr>
          <a:xfrm>
            <a:off x="250825" y="2876550"/>
            <a:ext cx="4859057" cy="1541626"/>
          </a:xfrm>
        </p:spPr>
        <p:txBody>
          <a:bodyPr anchor="b" anchorCtr="0"/>
          <a:lstStyle>
            <a:lvl1pPr algn="l">
              <a:defRPr sz="3500" b="1" i="0" spc="200" baseline="0">
                <a:solidFill>
                  <a:schemeClr val="bg1"/>
                </a:solidFill>
                <a:latin typeface="Meta Head IGM Cond Black" panose="02000506030000020004" pitchFamily="2" charset="77"/>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4430210"/>
            <a:ext cx="2514146" cy="37925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Tree>
    <p:extLst>
      <p:ext uri="{BB962C8B-B14F-4D97-AF65-F5344CB8AC3E}">
        <p14:creationId xmlns:p14="http://schemas.microsoft.com/office/powerpoint/2010/main" val="6333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luss mit Kontakt &quot;Vielen Dank&quo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C8A545D-DAD0-0540-AAC9-9A022508D0A1}"/>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6" name="Rechteck 5">
            <a:extLst>
              <a:ext uri="{FF2B5EF4-FFF2-40B4-BE49-F238E27FC236}">
                <a16:creationId xmlns:a16="http://schemas.microsoft.com/office/drawing/2014/main" id="{A40B9E7E-0156-544E-8B23-4556027F32C5}"/>
              </a:ext>
            </a:extLst>
          </p:cNvPr>
          <p:cNvSpPr/>
          <p:nvPr userDrawn="1"/>
        </p:nvSpPr>
        <p:spPr>
          <a:xfrm>
            <a:off x="6825727" y="4651717"/>
            <a:ext cx="2318273" cy="494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
        <p:nvSpPr>
          <p:cNvPr id="3" name="Textplatzhalter 2">
            <a:extLst>
              <a:ext uri="{FF2B5EF4-FFF2-40B4-BE49-F238E27FC236}">
                <a16:creationId xmlns:a16="http://schemas.microsoft.com/office/drawing/2014/main" id="{6E81F62D-BEEE-43E3-A447-3177B908C758}"/>
              </a:ext>
            </a:extLst>
          </p:cNvPr>
          <p:cNvSpPr>
            <a:spLocks noGrp="1"/>
          </p:cNvSpPr>
          <p:nvPr>
            <p:ph type="body" sz="quarter" idx="10" hasCustomPrompt="1"/>
          </p:nvPr>
        </p:nvSpPr>
        <p:spPr>
          <a:xfrm>
            <a:off x="5800725" y="2986630"/>
            <a:ext cx="3187700" cy="685800"/>
          </a:xfrm>
        </p:spPr>
        <p:txBody>
          <a:bodyPr rIns="0">
            <a:normAutofit/>
          </a:bodyPr>
          <a:lstStyle>
            <a:lvl1pPr marL="0" indent="0" algn="r">
              <a:buNone/>
              <a:defRPr sz="1100"/>
            </a:lvl1pPr>
          </a:lstStyle>
          <a:p>
            <a:pPr algn="r"/>
            <a:r>
              <a:rPr lang="de-DE" sz="1100" b="0" i="0" kern="1200" dirty="0" smtClean="0">
                <a:solidFill>
                  <a:srgbClr val="3C3C3B"/>
                </a:solidFill>
                <a:effectLst/>
                <a:latin typeface="Meta IGM" panose="02000503040000020004" pitchFamily="2" charset="0"/>
                <a:ea typeface="+mn-ea"/>
                <a:cs typeface="+mn-cs"/>
              </a:rPr>
              <a:t>IG METALL</a:t>
            </a:r>
            <a:r>
              <a:rPr lang="de-DE" sz="1100" b="0" i="0" kern="1200" baseline="0" dirty="0" smtClean="0">
                <a:solidFill>
                  <a:srgbClr val="3C3C3B"/>
                </a:solidFill>
                <a:effectLst/>
                <a:latin typeface="Meta IGM" panose="02000503040000020004" pitchFamily="2" charset="0"/>
                <a:ea typeface="+mn-ea"/>
                <a:cs typeface="+mn-cs"/>
              </a:rPr>
              <a:t> Vorstand</a:t>
            </a:r>
            <a:r>
              <a:rPr lang="de-DE" sz="1100" b="0" i="0" kern="1200" dirty="0" smtClean="0">
                <a:solidFill>
                  <a:srgbClr val="3C3C3B"/>
                </a:solidFill>
                <a:effectLst/>
                <a:latin typeface="Meta IGM" panose="02000503040000020004" pitchFamily="2" charset="0"/>
                <a:ea typeface="+mn-ea"/>
                <a:cs typeface="+mn-cs"/>
              </a:rPr>
              <a:t> </a:t>
            </a:r>
            <a:br>
              <a:rPr lang="de-DE" sz="1100" b="0" i="0" kern="1200" dirty="0" smtClean="0">
                <a:solidFill>
                  <a:srgbClr val="3C3C3B"/>
                </a:solidFill>
                <a:effectLst/>
                <a:latin typeface="Meta IGM" panose="02000503040000020004" pitchFamily="2" charset="0"/>
                <a:ea typeface="+mn-ea"/>
                <a:cs typeface="+mn-cs"/>
              </a:rPr>
            </a:br>
            <a:r>
              <a:rPr lang="de-DE" sz="1100" b="1" i="0" kern="1200" dirty="0" smtClean="0">
                <a:solidFill>
                  <a:srgbClr val="3C3C3B"/>
                </a:solidFill>
                <a:effectLst/>
                <a:latin typeface="Meta IGM" panose="02000503040000020004" pitchFamily="2" charset="0"/>
                <a:ea typeface="+mn-ea"/>
                <a:cs typeface="+mn-cs"/>
              </a:rPr>
              <a:t>FB Zielgruppen und Gleichstellung</a:t>
            </a:r>
          </a:p>
          <a:p>
            <a:pPr algn="r"/>
            <a:r>
              <a:rPr lang="de-DE" sz="1100" b="1" i="0" kern="1200" dirty="0" smtClean="0">
                <a:solidFill>
                  <a:srgbClr val="3C3C3B"/>
                </a:solidFill>
                <a:effectLst/>
                <a:latin typeface="Meta IGM" panose="02000503040000020004" pitchFamily="2" charset="0"/>
                <a:ea typeface="+mn-ea"/>
                <a:cs typeface="+mn-cs"/>
              </a:rPr>
              <a:t>Ressort</a:t>
            </a:r>
            <a:r>
              <a:rPr lang="de-DE" sz="1100" b="1" i="0" kern="1200" baseline="0" dirty="0" smtClean="0">
                <a:solidFill>
                  <a:srgbClr val="3C3C3B"/>
                </a:solidFill>
                <a:effectLst/>
                <a:latin typeface="Meta IGM" panose="02000503040000020004" pitchFamily="2" charset="0"/>
                <a:ea typeface="+mn-ea"/>
                <a:cs typeface="+mn-cs"/>
              </a:rPr>
              <a:t> Frauen- und Gleichstellungspolitik</a:t>
            </a:r>
            <a:endParaRPr lang="de-DE" sz="1100" b="1" i="0" kern="1200" dirty="0" smtClean="0">
              <a:solidFill>
                <a:srgbClr val="3C3C3B"/>
              </a:solidFill>
              <a:effectLst/>
              <a:latin typeface="Meta IGM" panose="02000503040000020004" pitchFamily="2" charset="0"/>
              <a:ea typeface="+mn-ea"/>
              <a:cs typeface="+mn-cs"/>
            </a:endParaRPr>
          </a:p>
          <a:p>
            <a:pPr algn="r"/>
            <a:endParaRPr lang="de-DE" sz="1100" b="0" i="0" kern="1200" dirty="0" smtClean="0">
              <a:solidFill>
                <a:srgbClr val="3C3C3B"/>
              </a:solidFill>
              <a:effectLst/>
              <a:latin typeface="Meta IGM" panose="02000503040000020004" pitchFamily="2" charset="0"/>
              <a:ea typeface="+mn-ea"/>
              <a:cs typeface="+mn-cs"/>
            </a:endParaRPr>
          </a:p>
          <a:p>
            <a:pPr algn="r"/>
            <a:r>
              <a:rPr lang="de-DE" sz="1100" b="0" i="0" kern="1200" dirty="0" smtClean="0">
                <a:solidFill>
                  <a:srgbClr val="3C3C3B"/>
                </a:solidFill>
                <a:effectLst/>
                <a:latin typeface="Meta IGM" panose="02000503040000020004" pitchFamily="2" charset="0"/>
                <a:ea typeface="+mn-ea"/>
                <a:cs typeface="+mn-cs"/>
              </a:rPr>
              <a:t>Pia Bräuning</a:t>
            </a:r>
            <a:br>
              <a:rPr lang="de-DE" sz="1100" b="0" i="0" kern="1200" dirty="0" smtClean="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Wilhelm-Leuschner-Str. 79</a:t>
            </a:r>
            <a:br>
              <a:rPr lang="de-DE" sz="1100" b="0" i="0" kern="1200" dirty="0" smtClean="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60329 Frankfurt</a:t>
            </a:r>
          </a:p>
          <a:p>
            <a:pPr algn="r"/>
            <a:endParaRPr lang="de-DE" sz="1100" b="0" i="0" kern="1200" dirty="0" smtClean="0">
              <a:solidFill>
                <a:srgbClr val="3C3C3B"/>
              </a:solidFill>
              <a:effectLst/>
              <a:latin typeface="Meta IGM" panose="02000503040000020004" pitchFamily="2" charset="0"/>
              <a:ea typeface="+mn-ea"/>
              <a:cs typeface="+mn-cs"/>
            </a:endParaRPr>
          </a:p>
          <a:p>
            <a:pPr algn="r"/>
            <a:r>
              <a:rPr lang="de-DE" sz="1100" b="0" i="0" kern="1200" dirty="0" smtClean="0">
                <a:solidFill>
                  <a:srgbClr val="3C3C3B"/>
                </a:solidFill>
                <a:effectLst/>
                <a:latin typeface="Meta IGM" panose="02000503040000020004" pitchFamily="2" charset="0"/>
                <a:ea typeface="+mn-ea"/>
                <a:cs typeface="+mn-cs"/>
              </a:rPr>
              <a:t>Tel 0170 3333732</a:t>
            </a:r>
            <a:br>
              <a:rPr lang="de-DE" sz="1100" b="0" i="0" kern="1200" dirty="0" smtClean="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pia.braeuning@igmetall.de</a:t>
            </a:r>
            <a:endParaRPr lang="de-DE" sz="1100" b="0" i="0" kern="1200" dirty="0">
              <a:solidFill>
                <a:srgbClr val="3C3C3B"/>
              </a:solidFill>
              <a:effectLst/>
              <a:latin typeface="Meta IGM" panose="02000503040000020004" pitchFamily="2" charset="0"/>
              <a:ea typeface="+mn-ea"/>
              <a:cs typeface="+mn-cs"/>
            </a:endParaRPr>
          </a:p>
        </p:txBody>
      </p:sp>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524062"/>
          </a:xfrm>
        </p:spPr>
        <p:txBody>
          <a:bodyPr anchor="ctr" anchorCtr="0"/>
          <a:lstStyle>
            <a:lvl1pPr algn="l">
              <a:defRPr lang="en-US" sz="3500" b="1" i="0" kern="1200" cap="all" spc="200" baseline="0" dirty="0">
                <a:solidFill>
                  <a:schemeClr val="bg1"/>
                </a:solidFill>
                <a:latin typeface="Meta Head IGM Cond Black" panose="02000506030000020004" pitchFamily="2" charset="77"/>
                <a:ea typeface="+mj-ea"/>
                <a:cs typeface="+mj-cs"/>
              </a:defRPr>
            </a:lvl1pPr>
          </a:lstStyle>
          <a:p>
            <a:r>
              <a:rPr lang="de-DE" dirty="0"/>
              <a:t>VIELEN DANK FÜR IHRE</a:t>
            </a:r>
            <a:br>
              <a:rPr lang="de-DE" dirty="0"/>
            </a:br>
            <a:r>
              <a:rPr lang="de-DE" dirty="0"/>
              <a:t>AUFMERKSAMKEIT</a:t>
            </a:r>
            <a:endParaRPr lang="en-US" dirty="0"/>
          </a:p>
        </p:txBody>
      </p:sp>
    </p:spTree>
    <p:extLst>
      <p:ext uri="{BB962C8B-B14F-4D97-AF65-F5344CB8AC3E}">
        <p14:creationId xmlns:p14="http://schemas.microsoft.com/office/powerpoint/2010/main" val="2107361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C8A545D-DAD0-0540-AAC9-9A022508D0A1}"/>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VIELEN DANK FÜR IHRE</a:t>
            </a:r>
            <a:br>
              <a:rPr lang="de-DE" dirty="0"/>
            </a:br>
            <a:r>
              <a:rPr lang="de-DE" dirty="0"/>
              <a:t>AUFMERKSAMKEIT.</a:t>
            </a:r>
            <a:endParaRPr lang="en-US" dirty="0"/>
          </a:p>
        </p:txBody>
      </p:sp>
      <p:sp>
        <p:nvSpPr>
          <p:cNvPr id="2" name="Rechteck 1"/>
          <p:cNvSpPr/>
          <p:nvPr userDrawn="1"/>
        </p:nvSpPr>
        <p:spPr>
          <a:xfrm>
            <a:off x="-1009406" y="1880952"/>
            <a:ext cx="4572000" cy="2246769"/>
          </a:xfrm>
          <a:prstGeom prst="rect">
            <a:avLst/>
          </a:prstGeom>
        </p:spPr>
        <p:txBody>
          <a:bodyPr>
            <a:spAutoFit/>
          </a:bodyPr>
          <a:lstStyle/>
          <a:p>
            <a:pPr algn="r"/>
            <a:r>
              <a:rPr lang="de-DE" sz="1400" b="0" i="0" kern="1200" dirty="0" smtClean="0">
                <a:solidFill>
                  <a:srgbClr val="3C3C3B"/>
                </a:solidFill>
                <a:effectLst/>
                <a:latin typeface="Meta IGM" panose="02000503040000020004" pitchFamily="2" charset="0"/>
                <a:ea typeface="+mn-ea"/>
                <a:cs typeface="+mn-cs"/>
              </a:rPr>
              <a:t>IG METALL</a:t>
            </a:r>
            <a:r>
              <a:rPr lang="de-DE" sz="1400" b="0" i="0" kern="1200" baseline="0" dirty="0" smtClean="0">
                <a:solidFill>
                  <a:srgbClr val="3C3C3B"/>
                </a:solidFill>
                <a:effectLst/>
                <a:latin typeface="Meta IGM" panose="02000503040000020004" pitchFamily="2" charset="0"/>
                <a:ea typeface="+mn-ea"/>
                <a:cs typeface="+mn-cs"/>
              </a:rPr>
              <a:t> Vorstand</a:t>
            </a:r>
            <a:r>
              <a:rPr lang="de-DE" sz="1400" b="0" i="0" kern="1200" dirty="0" smtClean="0">
                <a:solidFill>
                  <a:srgbClr val="3C3C3B"/>
                </a:solidFill>
                <a:effectLst/>
                <a:latin typeface="Meta IGM" panose="02000503040000020004" pitchFamily="2" charset="0"/>
                <a:ea typeface="+mn-ea"/>
                <a:cs typeface="+mn-cs"/>
              </a:rPr>
              <a:t> </a:t>
            </a:r>
            <a:br>
              <a:rPr lang="de-DE" sz="1400" b="0" i="0" kern="1200" dirty="0" smtClean="0">
                <a:solidFill>
                  <a:srgbClr val="3C3C3B"/>
                </a:solidFill>
                <a:effectLst/>
                <a:latin typeface="Meta IGM" panose="02000503040000020004" pitchFamily="2" charset="0"/>
                <a:ea typeface="+mn-ea"/>
                <a:cs typeface="+mn-cs"/>
              </a:rPr>
            </a:br>
            <a:r>
              <a:rPr lang="de-DE" sz="1400" b="1" i="0" kern="1200" dirty="0" smtClean="0">
                <a:solidFill>
                  <a:srgbClr val="3C3C3B"/>
                </a:solidFill>
                <a:effectLst/>
                <a:latin typeface="Meta IGM" panose="02000503040000020004" pitchFamily="2" charset="0"/>
                <a:ea typeface="+mn-ea"/>
                <a:cs typeface="+mn-cs"/>
              </a:rPr>
              <a:t>FB Zielgruppen und Gleichstellung</a:t>
            </a:r>
          </a:p>
          <a:p>
            <a:pPr algn="r"/>
            <a:r>
              <a:rPr lang="de-DE" sz="1400" b="1" i="0" kern="1200" dirty="0" smtClean="0">
                <a:solidFill>
                  <a:srgbClr val="3C3C3B"/>
                </a:solidFill>
                <a:effectLst/>
                <a:latin typeface="Meta IGM" panose="02000503040000020004" pitchFamily="2" charset="0"/>
                <a:ea typeface="+mn-ea"/>
                <a:cs typeface="+mn-cs"/>
              </a:rPr>
              <a:t>Ressort</a:t>
            </a:r>
            <a:r>
              <a:rPr lang="de-DE" sz="1400" b="1" i="0" kern="1200" baseline="0" dirty="0" smtClean="0">
                <a:solidFill>
                  <a:srgbClr val="3C3C3B"/>
                </a:solidFill>
                <a:effectLst/>
                <a:latin typeface="Meta IGM" panose="02000503040000020004" pitchFamily="2" charset="0"/>
                <a:ea typeface="+mn-ea"/>
                <a:cs typeface="+mn-cs"/>
              </a:rPr>
              <a:t> Frauen- und Gleichstellungspolitik</a:t>
            </a:r>
            <a:endParaRPr lang="de-DE" sz="1400" b="1" i="0" kern="1200" dirty="0" smtClean="0">
              <a:solidFill>
                <a:srgbClr val="3C3C3B"/>
              </a:solidFill>
              <a:effectLst/>
              <a:latin typeface="Meta IGM" panose="02000503040000020004" pitchFamily="2" charset="0"/>
              <a:ea typeface="+mn-ea"/>
              <a:cs typeface="+mn-cs"/>
            </a:endParaRPr>
          </a:p>
          <a:p>
            <a:pPr algn="r"/>
            <a:endParaRPr lang="de-DE" sz="1400" b="0" i="0" kern="1200" dirty="0" smtClean="0">
              <a:solidFill>
                <a:srgbClr val="3C3C3B"/>
              </a:solidFill>
              <a:effectLst/>
              <a:latin typeface="Meta IGM" panose="02000503040000020004" pitchFamily="2" charset="0"/>
              <a:ea typeface="+mn-ea"/>
              <a:cs typeface="+mn-cs"/>
            </a:endParaRPr>
          </a:p>
          <a:p>
            <a:pPr algn="r"/>
            <a:r>
              <a:rPr lang="de-DE" sz="1400" b="0" i="0" kern="1200" dirty="0" smtClean="0">
                <a:solidFill>
                  <a:srgbClr val="3C3C3B"/>
                </a:solidFill>
                <a:effectLst/>
                <a:latin typeface="Meta IGM" panose="02000503040000020004" pitchFamily="2" charset="0"/>
                <a:ea typeface="+mn-ea"/>
                <a:cs typeface="+mn-cs"/>
              </a:rPr>
              <a:t>Pia Bräuning</a:t>
            </a:r>
            <a:br>
              <a:rPr lang="de-DE" sz="1400" b="0" i="0" kern="1200" dirty="0" smtClean="0">
                <a:solidFill>
                  <a:srgbClr val="3C3C3B"/>
                </a:solidFill>
                <a:effectLst/>
                <a:latin typeface="Meta IGM" panose="02000503040000020004" pitchFamily="2" charset="0"/>
                <a:ea typeface="+mn-ea"/>
                <a:cs typeface="+mn-cs"/>
              </a:rPr>
            </a:br>
            <a:r>
              <a:rPr lang="de-DE" sz="1400" b="0" i="0" kern="1200" dirty="0" smtClean="0">
                <a:solidFill>
                  <a:srgbClr val="3C3C3B"/>
                </a:solidFill>
                <a:effectLst/>
                <a:latin typeface="Meta IGM" panose="02000503040000020004" pitchFamily="2" charset="0"/>
                <a:ea typeface="+mn-ea"/>
                <a:cs typeface="+mn-cs"/>
              </a:rPr>
              <a:t>Wilhelm-Leuschner-Str. 79</a:t>
            </a:r>
            <a:br>
              <a:rPr lang="de-DE" sz="1400" b="0" i="0" kern="1200" dirty="0" smtClean="0">
                <a:solidFill>
                  <a:srgbClr val="3C3C3B"/>
                </a:solidFill>
                <a:effectLst/>
                <a:latin typeface="Meta IGM" panose="02000503040000020004" pitchFamily="2" charset="0"/>
                <a:ea typeface="+mn-ea"/>
                <a:cs typeface="+mn-cs"/>
              </a:rPr>
            </a:br>
            <a:r>
              <a:rPr lang="de-DE" sz="1400" b="0" i="0" kern="1200" dirty="0" smtClean="0">
                <a:solidFill>
                  <a:srgbClr val="3C3C3B"/>
                </a:solidFill>
                <a:effectLst/>
                <a:latin typeface="Meta IGM" panose="02000503040000020004" pitchFamily="2" charset="0"/>
                <a:ea typeface="+mn-ea"/>
                <a:cs typeface="+mn-cs"/>
              </a:rPr>
              <a:t>60329 Frankfurt</a:t>
            </a:r>
          </a:p>
          <a:p>
            <a:pPr algn="r"/>
            <a:endParaRPr lang="de-DE" sz="1400" b="0" i="0" kern="1200" dirty="0" smtClean="0">
              <a:solidFill>
                <a:srgbClr val="3C3C3B"/>
              </a:solidFill>
              <a:effectLst/>
              <a:latin typeface="Meta IGM" panose="02000503040000020004" pitchFamily="2" charset="0"/>
              <a:ea typeface="+mn-ea"/>
              <a:cs typeface="+mn-cs"/>
            </a:endParaRPr>
          </a:p>
          <a:p>
            <a:pPr algn="r"/>
            <a:r>
              <a:rPr lang="de-DE" sz="1400" b="0" i="0" kern="1200" dirty="0" smtClean="0">
                <a:solidFill>
                  <a:srgbClr val="3C3C3B"/>
                </a:solidFill>
                <a:effectLst/>
                <a:latin typeface="Meta IGM" panose="02000503040000020004" pitchFamily="2" charset="0"/>
                <a:ea typeface="+mn-ea"/>
                <a:cs typeface="+mn-cs"/>
              </a:rPr>
              <a:t>Tel 0170 3333732</a:t>
            </a:r>
            <a:br>
              <a:rPr lang="de-DE" sz="1400" b="0" i="0" kern="1200" dirty="0" smtClean="0">
                <a:solidFill>
                  <a:srgbClr val="3C3C3B"/>
                </a:solidFill>
                <a:effectLst/>
                <a:latin typeface="Meta IGM" panose="02000503040000020004" pitchFamily="2" charset="0"/>
                <a:ea typeface="+mn-ea"/>
                <a:cs typeface="+mn-cs"/>
              </a:rPr>
            </a:br>
            <a:r>
              <a:rPr lang="de-DE" sz="1400" b="0" i="0" kern="1200" dirty="0" smtClean="0">
                <a:solidFill>
                  <a:srgbClr val="3C3C3B"/>
                </a:solidFill>
                <a:effectLst/>
                <a:latin typeface="Meta IGM" panose="02000503040000020004" pitchFamily="2" charset="0"/>
                <a:ea typeface="+mn-ea"/>
                <a:cs typeface="+mn-cs"/>
              </a:rPr>
              <a:t>pia.braeuning@igmetall.de</a:t>
            </a:r>
            <a:endParaRPr lang="de-DE" sz="1400" b="0"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1809638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und Smart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7196484" cy="472175"/>
          </a:xfrm>
        </p:spPr>
        <p:txBody>
          <a:bodyPr/>
          <a:lstStyle>
            <a:lvl1pPr>
              <a:defRPr sz="3600" spc="0" baseline="0"/>
            </a:lvl1pPr>
          </a:lstStyle>
          <a:p>
            <a:r>
              <a:rPr lang="de-DE" dirty="0"/>
              <a:t>TITEL BEARBEITEN</a:t>
            </a:r>
            <a:endParaRPr lang="en-US" dirty="0"/>
          </a:p>
        </p:txBody>
      </p:sp>
      <p:sp>
        <p:nvSpPr>
          <p:cNvPr id="13" name="SmartArt-Platzhalter 3">
            <a:extLst>
              <a:ext uri="{FF2B5EF4-FFF2-40B4-BE49-F238E27FC236}">
                <a16:creationId xmlns:a16="http://schemas.microsoft.com/office/drawing/2014/main" id="{55665241-B298-6C48-8846-F34E0522A230}"/>
              </a:ext>
            </a:extLst>
          </p:cNvPr>
          <p:cNvSpPr>
            <a:spLocks noGrp="1"/>
          </p:cNvSpPr>
          <p:nvPr>
            <p:ph type="dgm" sz="quarter" idx="15" hasCustomPrompt="1"/>
          </p:nvPr>
        </p:nvSpPr>
        <p:spPr>
          <a:xfrm>
            <a:off x="250825" y="1739900"/>
            <a:ext cx="8642350" cy="2701925"/>
          </a:xfrm>
        </p:spPr>
        <p:txBody>
          <a:bodyPr/>
          <a:lstStyle>
            <a:lvl1pPr marL="0" indent="0">
              <a:buNone/>
              <a:defRPr/>
            </a:lvl1pPr>
          </a:lstStyle>
          <a:p>
            <a:r>
              <a:rPr lang="de-DE" dirty="0"/>
              <a:t>Platzhalter Grafik </a:t>
            </a:r>
          </a:p>
        </p:txBody>
      </p:sp>
    </p:spTree>
    <p:extLst>
      <p:ext uri="{BB962C8B-B14F-4D97-AF65-F5344CB8AC3E}">
        <p14:creationId xmlns:p14="http://schemas.microsoft.com/office/powerpoint/2010/main" val="1127623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Abschluss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C8A545D-DAD0-0540-AAC9-9A022508D0A1}"/>
              </a:ext>
            </a:extLst>
          </p:cNvPr>
          <p:cNvPicPr>
            <a:picLocks noChangeAspect="1"/>
          </p:cNvPicPr>
          <p:nvPr userDrawn="1"/>
        </p:nvPicPr>
        <p:blipFill>
          <a:blip r:embed="rId2"/>
          <a:stretch>
            <a:fillRect/>
          </a:stretch>
        </p:blipFill>
        <p:spPr>
          <a:xfrm>
            <a:off x="-279978" y="0"/>
            <a:ext cx="7383704"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6" name="Rechteck 5">
            <a:extLst>
              <a:ext uri="{FF2B5EF4-FFF2-40B4-BE49-F238E27FC236}">
                <a16:creationId xmlns:a16="http://schemas.microsoft.com/office/drawing/2014/main" id="{A40B9E7E-0156-544E-8B23-4556027F32C5}"/>
              </a:ext>
            </a:extLst>
          </p:cNvPr>
          <p:cNvSpPr/>
          <p:nvPr userDrawn="1"/>
        </p:nvSpPr>
        <p:spPr>
          <a:xfrm>
            <a:off x="6825727" y="4651717"/>
            <a:ext cx="2318273" cy="494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121291"/>
          </a:xfrm>
        </p:spPr>
        <p:txBody>
          <a:bodyPr anchor="ctr" anchorCtr="0"/>
          <a:lstStyle>
            <a:lvl1pPr algn="l">
              <a:lnSpc>
                <a:spcPct val="125000"/>
              </a:lnSpc>
              <a:defRPr sz="1800" b="1" i="1" cap="none" spc="0" baseline="0">
                <a:solidFill>
                  <a:schemeClr val="bg1"/>
                </a:solidFill>
                <a:latin typeface="+mn-lt"/>
                <a:cs typeface="Calibri" panose="020F0502020204030204" pitchFamily="34" charset="0"/>
              </a:defRPr>
            </a:lvl1pPr>
          </a:lstStyle>
          <a:p>
            <a:r>
              <a:rPr lang="de-DE" dirty="0"/>
              <a:t>„Zitat hier einfügen</a:t>
            </a:r>
            <a:br>
              <a:rPr lang="de-DE" dirty="0"/>
            </a:br>
            <a:r>
              <a:rPr lang="de-DE" dirty="0"/>
              <a:t>…</a:t>
            </a:r>
            <a:br>
              <a:rPr lang="de-DE" dirty="0"/>
            </a:br>
            <a:r>
              <a:rPr lang="de-DE" dirty="0"/>
              <a:t>…</a:t>
            </a:r>
            <a:br>
              <a:rPr lang="de-DE" dirty="0"/>
            </a:br>
            <a:r>
              <a:rPr lang="de-DE" dirty="0"/>
              <a:t>…“ </a:t>
            </a:r>
            <a:endParaRPr lang="en-US" dirty="0"/>
          </a:p>
        </p:txBody>
      </p:sp>
      <p:sp>
        <p:nvSpPr>
          <p:cNvPr id="9" name="Textplatzhalter 8">
            <a:extLst>
              <a:ext uri="{FF2B5EF4-FFF2-40B4-BE49-F238E27FC236}">
                <a16:creationId xmlns:a16="http://schemas.microsoft.com/office/drawing/2014/main" id="{B95AEE83-90D3-40E6-9405-0C8F4AD31BF7}"/>
              </a:ext>
            </a:extLst>
          </p:cNvPr>
          <p:cNvSpPr>
            <a:spLocks noGrp="1"/>
          </p:cNvSpPr>
          <p:nvPr>
            <p:ph type="body" sz="quarter" idx="11" hasCustomPrompt="1"/>
          </p:nvPr>
        </p:nvSpPr>
        <p:spPr>
          <a:xfrm>
            <a:off x="250825" y="3943048"/>
            <a:ext cx="3216782" cy="608012"/>
          </a:xfrm>
        </p:spPr>
        <p:txBody>
          <a:bodyPr lIns="0">
            <a:noAutofit/>
          </a:bodyPr>
          <a:lstStyle>
            <a:lvl1pPr marL="0" indent="0">
              <a:buNone/>
              <a:defRPr sz="1400" b="0">
                <a:solidFill>
                  <a:schemeClr val="bg1"/>
                </a:solidFill>
              </a:defRPr>
            </a:lvl1pPr>
          </a:lstStyle>
          <a:p>
            <a:pPr lvl="0"/>
            <a:r>
              <a:rPr lang="de-DE" dirty="0"/>
              <a:t>Vorname Name, </a:t>
            </a:r>
            <a:br>
              <a:rPr lang="de-DE" dirty="0"/>
            </a:br>
            <a:r>
              <a:rPr lang="de-DE" dirty="0"/>
              <a:t>Funktion, Datum </a:t>
            </a:r>
          </a:p>
        </p:txBody>
      </p:sp>
      <p:sp>
        <p:nvSpPr>
          <p:cNvPr id="5" name="Textfeld 4">
            <a:extLst>
              <a:ext uri="{FF2B5EF4-FFF2-40B4-BE49-F238E27FC236}">
                <a16:creationId xmlns:a16="http://schemas.microsoft.com/office/drawing/2014/main" id="{027B3B13-3C71-104B-92CD-29B6205299BB}"/>
              </a:ext>
            </a:extLst>
          </p:cNvPr>
          <p:cNvSpPr txBox="1"/>
          <p:nvPr userDrawn="1"/>
        </p:nvSpPr>
        <p:spPr>
          <a:xfrm>
            <a:off x="5705476" y="4494883"/>
            <a:ext cx="3187699" cy="446276"/>
          </a:xfrm>
          <a:prstGeom prst="rect">
            <a:avLst/>
          </a:prstGeom>
          <a:noFill/>
        </p:spPr>
        <p:txBody>
          <a:bodyPr wrap="square" lIns="0" tIns="0" rIns="0" bIns="0" rtlCol="0" anchor="b">
            <a:spAutoFit/>
          </a:bodyPr>
          <a:lstStyle/>
          <a:p>
            <a:pPr algn="r"/>
            <a:r>
              <a:rPr lang="de-DE" sz="1100" b="0" i="0" kern="1200" dirty="0">
                <a:solidFill>
                  <a:srgbClr val="3C3C3B"/>
                </a:solidFill>
                <a:effectLst/>
                <a:latin typeface="Calibri" panose="020F0502020204030204" pitchFamily="34" charset="0"/>
                <a:ea typeface="+mn-ea"/>
                <a:cs typeface="Calibri" panose="020F0502020204030204" pitchFamily="34" charset="0"/>
              </a:rPr>
              <a:t/>
            </a:r>
            <a:br>
              <a:rPr lang="de-DE" sz="1100" b="0" i="0" kern="1200" dirty="0">
                <a:solidFill>
                  <a:srgbClr val="3C3C3B"/>
                </a:solidFill>
                <a:effectLst/>
                <a:latin typeface="Calibri" panose="020F0502020204030204" pitchFamily="34" charset="0"/>
                <a:ea typeface="+mn-ea"/>
                <a:cs typeface="Calibri" panose="020F0502020204030204" pitchFamily="34" charset="0"/>
              </a:rPr>
            </a:br>
            <a:r>
              <a:rPr lang="de-DE" sz="900" b="1" i="0" kern="1200" dirty="0">
                <a:solidFill>
                  <a:srgbClr val="3C3C3B"/>
                </a:solidFill>
                <a:effectLst/>
                <a:latin typeface="Calibri" panose="020F0502020204030204" pitchFamily="34" charset="0"/>
                <a:ea typeface="+mn-ea"/>
                <a:cs typeface="Calibri" panose="020F0502020204030204" pitchFamily="34" charset="0"/>
              </a:rPr>
              <a:t>Vorstand </a:t>
            </a:r>
          </a:p>
          <a:p>
            <a:pPr algn="r"/>
            <a:r>
              <a:rPr lang="de-DE" sz="900" b="1" i="0" kern="1200" dirty="0">
                <a:solidFill>
                  <a:srgbClr val="3C3C3B"/>
                </a:solidFill>
                <a:effectLst/>
                <a:latin typeface="Calibri" panose="020F0502020204030204" pitchFamily="34" charset="0"/>
                <a:ea typeface="+mn-ea"/>
                <a:cs typeface="Calibri" panose="020F0502020204030204" pitchFamily="34" charset="0"/>
              </a:rPr>
              <a:t>FB Zielgruppenarbeit und Gleichstellung</a:t>
            </a:r>
          </a:p>
        </p:txBody>
      </p:sp>
    </p:spTree>
    <p:extLst>
      <p:ext uri="{BB962C8B-B14F-4D97-AF65-F5344CB8AC3E}">
        <p14:creationId xmlns:p14="http://schemas.microsoft.com/office/powerpoint/2010/main" val="457367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a:lvl1pPr>
            <a:lvl2pPr>
              <a:defRPr/>
            </a:lvl2pPr>
            <a:lvl3pPr>
              <a:defRPr/>
            </a:lvl3pPr>
            <a:lvl4pPr>
              <a:defRPr/>
            </a:lvl4pPr>
            <a:lvl5pPr>
              <a:defRPr/>
            </a:lvl5pPr>
          </a:lstStyle>
          <a:p>
            <a:pPr lvl="0"/>
            <a:r>
              <a:rPr lang="de-DE" dirty="0"/>
              <a:t>Mastertextformat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t" anchorCtr="0">
            <a:noAutofit/>
          </a:bodyPr>
          <a:lstStyle>
            <a:lvl1pPr marL="0" indent="0">
              <a:buNone/>
              <a:defRPr sz="2000" b="0" i="0" spc="100" baseline="0">
                <a:latin typeface="Meta Head IGM Cond Light" panose="02000506030000020004" pitchFamily="2" charset="0"/>
                <a:cs typeface="Calibri" panose="020F0502020204030204" pitchFamily="34" charset="0"/>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solidFill>
            <a:schemeClr val="accent6"/>
          </a:solidFill>
        </p:spPr>
        <p:txBody>
          <a:bodyPr lIns="0" tIns="0" rIns="0" bIns="0" anchor="ctr">
            <a:noAutofit/>
          </a:bodyPr>
          <a:lstStyle>
            <a:lvl1pPr marL="0" indent="0" algn="ctr">
              <a:buNone/>
              <a:defRPr/>
            </a:lvl1pPr>
          </a:lstStyle>
          <a:p>
            <a:r>
              <a:rPr lang="de-DE"/>
              <a:t>Bild durch Klicken auf Symbol hinzufügen</a:t>
            </a:r>
            <a:endParaRPr lang="de-DE" dirty="0"/>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z="3600" spc="0" baseline="0"/>
            </a:lvl1pPr>
          </a:lstStyle>
          <a:p>
            <a:r>
              <a:rPr lang="de-DE" dirty="0"/>
              <a:t>TITEL BEARBEITEN</a:t>
            </a:r>
            <a:endParaRPr lang="en-US" dirty="0"/>
          </a:p>
        </p:txBody>
      </p:sp>
    </p:spTree>
    <p:extLst>
      <p:ext uri="{BB962C8B-B14F-4D97-AF65-F5344CB8AC3E}">
        <p14:creationId xmlns:p14="http://schemas.microsoft.com/office/powerpoint/2010/main" val="350949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0AA2AEA-20EE-1F47-ACF4-0C99D615D47D}"/>
              </a:ext>
            </a:extLst>
          </p:cNvPr>
          <p:cNvPicPr>
            <a:picLocks noChangeAspect="1"/>
          </p:cNvPicPr>
          <p:nvPr userDrawn="1"/>
        </p:nvPicPr>
        <p:blipFill>
          <a:blip r:embed="rId2"/>
          <a:stretch>
            <a:fillRect/>
          </a:stretch>
        </p:blipFill>
        <p:spPr>
          <a:xfrm>
            <a:off x="0" y="0"/>
            <a:ext cx="6941489" cy="5143500"/>
          </a:xfrm>
          <a:prstGeom prst="rect">
            <a:avLst/>
          </a:prstGeom>
        </p:spPr>
      </p:pic>
      <p:sp>
        <p:nvSpPr>
          <p:cNvPr id="2" name="Title 1"/>
          <p:cNvSpPr>
            <a:spLocks noGrp="1"/>
          </p:cNvSpPr>
          <p:nvPr>
            <p:ph type="ctrTitle" hasCustomPrompt="1"/>
          </p:nvPr>
        </p:nvSpPr>
        <p:spPr>
          <a:xfrm>
            <a:off x="250825" y="2374211"/>
            <a:ext cx="6591039" cy="961628"/>
          </a:xfrm>
        </p:spPr>
        <p:txBody>
          <a:bodyPr anchor="ctr" anchorCtr="0"/>
          <a:lstStyle>
            <a:lvl1pPr algn="l">
              <a:defRPr sz="3500" spc="200" baseline="0">
                <a:solidFill>
                  <a:schemeClr val="bg1"/>
                </a:solidFill>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3352934"/>
            <a:ext cx="2514146" cy="34769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
        <p:nvSpPr>
          <p:cNvPr id="5" name="Textfeld 4">
            <a:extLst>
              <a:ext uri="{FF2B5EF4-FFF2-40B4-BE49-F238E27FC236}">
                <a16:creationId xmlns:a16="http://schemas.microsoft.com/office/drawing/2014/main" id="{E337F551-C88F-4DA8-B4F0-DB86D4426B7C}"/>
              </a:ext>
            </a:extLst>
          </p:cNvPr>
          <p:cNvSpPr txBox="1"/>
          <p:nvPr userDrawn="1"/>
        </p:nvSpPr>
        <p:spPr>
          <a:xfrm>
            <a:off x="6115050" y="4636168"/>
            <a:ext cx="2784031" cy="246221"/>
          </a:xfrm>
          <a:prstGeom prst="rect">
            <a:avLst/>
          </a:prstGeom>
          <a:noFill/>
        </p:spPr>
        <p:txBody>
          <a:bodyPr wrap="square" lIns="0" tIns="0" rIns="0" bIns="0" rtlCol="0">
            <a:spAutoFit/>
          </a:bodyPr>
          <a:lstStyle/>
          <a:p>
            <a:pPr algn="r"/>
            <a:r>
              <a:rPr lang="de-DE" sz="800" b="0" i="0" kern="1200" dirty="0">
                <a:solidFill>
                  <a:srgbClr val="3C3C3B"/>
                </a:solidFill>
                <a:effectLst/>
                <a:latin typeface="Meta IGM" panose="02000503040000020004" pitchFamily="2" charset="0"/>
                <a:ea typeface="+mn-ea"/>
                <a:cs typeface="+mn-cs"/>
              </a:rPr>
              <a:t>IG Metall Vorstand</a:t>
            </a:r>
          </a:p>
          <a:p>
            <a:pPr algn="r"/>
            <a:r>
              <a:rPr lang="de-DE" sz="800" b="1" i="0" kern="1200" dirty="0">
                <a:solidFill>
                  <a:srgbClr val="3C3C3B"/>
                </a:solidFill>
                <a:effectLst/>
                <a:latin typeface="Meta IGM" panose="02000503040000020004" pitchFamily="2" charset="0"/>
                <a:ea typeface="+mn-ea"/>
                <a:cs typeface="+mn-cs"/>
              </a:rPr>
              <a:t>FB Zielgruppenarbeit und Gleichstellung  </a:t>
            </a:r>
          </a:p>
        </p:txBody>
      </p:sp>
    </p:spTree>
    <p:extLst>
      <p:ext uri="{BB962C8B-B14F-4D97-AF65-F5344CB8AC3E}">
        <p14:creationId xmlns:p14="http://schemas.microsoft.com/office/powerpoint/2010/main" val="119743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A6C4DE8-63EB-944F-9420-AFA164894E16}"/>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2" name="Title 1"/>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ZWISCHENTITEL BEARBEITEN</a:t>
            </a:r>
            <a:endParaRPr lang="en-US" dirty="0"/>
          </a:p>
        </p:txBody>
      </p:sp>
      <p:sp>
        <p:nvSpPr>
          <p:cNvPr id="6" name="Textfeld 5">
            <a:extLst>
              <a:ext uri="{FF2B5EF4-FFF2-40B4-BE49-F238E27FC236}">
                <a16:creationId xmlns:a16="http://schemas.microsoft.com/office/drawing/2014/main" id="{C17D0935-17CF-4F5C-87F1-FD450D5A0883}"/>
              </a:ext>
            </a:extLst>
          </p:cNvPr>
          <p:cNvSpPr txBox="1"/>
          <p:nvPr userDrawn="1"/>
        </p:nvSpPr>
        <p:spPr>
          <a:xfrm>
            <a:off x="6115050" y="4636168"/>
            <a:ext cx="2784031" cy="246221"/>
          </a:xfrm>
          <a:prstGeom prst="rect">
            <a:avLst/>
          </a:prstGeom>
          <a:noFill/>
        </p:spPr>
        <p:txBody>
          <a:bodyPr wrap="square" lIns="0" tIns="0" rIns="0" bIns="0" rtlCol="0">
            <a:spAutoFit/>
          </a:bodyPr>
          <a:lstStyle/>
          <a:p>
            <a:pPr algn="r"/>
            <a:r>
              <a:rPr lang="de-DE" sz="800" b="0" i="0" kern="1200" dirty="0">
                <a:solidFill>
                  <a:srgbClr val="3C3C3B"/>
                </a:solidFill>
                <a:effectLst/>
                <a:latin typeface="Meta IGM" panose="02000503040000020004" pitchFamily="2" charset="0"/>
                <a:ea typeface="+mn-ea"/>
                <a:cs typeface="+mn-cs"/>
              </a:rPr>
              <a:t>IG Metall Vorstand</a:t>
            </a:r>
          </a:p>
          <a:p>
            <a:pPr algn="r"/>
            <a:r>
              <a:rPr lang="de-DE" sz="800" b="1" i="0" kern="1200" dirty="0">
                <a:solidFill>
                  <a:srgbClr val="3C3C3B"/>
                </a:solidFill>
                <a:effectLst/>
                <a:latin typeface="Meta IGM" panose="02000503040000020004" pitchFamily="2" charset="0"/>
                <a:ea typeface="+mn-ea"/>
                <a:cs typeface="+mn-cs"/>
              </a:rPr>
              <a:t>FB Zielgruppenarbeit und Gleichstellung  </a:t>
            </a:r>
          </a:p>
        </p:txBody>
      </p:sp>
    </p:spTree>
    <p:extLst>
      <p:ext uri="{BB962C8B-B14F-4D97-AF65-F5344CB8AC3E}">
        <p14:creationId xmlns:p14="http://schemas.microsoft.com/office/powerpoint/2010/main" val="366517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080000"/>
            <a:ext cx="8642349" cy="454025"/>
          </a:xfrm>
        </p:spPr>
        <p:txBody>
          <a:bodyPr/>
          <a:lstStyle>
            <a:lvl1pPr>
              <a:defRPr sz="3600" spc="200" baseline="0"/>
            </a:lvl1pPr>
          </a:lstStyle>
          <a:p>
            <a:r>
              <a:rPr lang="de-DE" dirty="0"/>
              <a:t>TITEL BEARBEITEN</a:t>
            </a:r>
            <a:endParaRPr lang="en-US" dirty="0"/>
          </a:p>
        </p:txBody>
      </p:sp>
      <p:sp>
        <p:nvSpPr>
          <p:cNvPr id="3" name="Content Placeholder 2"/>
          <p:cNvSpPr>
            <a:spLocks noGrp="1"/>
          </p:cNvSpPr>
          <p:nvPr>
            <p:ph idx="1"/>
          </p:nvPr>
        </p:nvSpPr>
        <p:spPr>
          <a:xfrm>
            <a:off x="250825" y="2299168"/>
            <a:ext cx="8642349" cy="2119409"/>
          </a:xfrm>
        </p:spPr>
        <p:txBody>
          <a:bodyPr lIns="0" tIns="0" rIns="0" bIns="0">
            <a:normAutofit/>
          </a:bodyPr>
          <a:lstStyle>
            <a:lvl1pPr marL="280800" indent="-279450">
              <a:spcBef>
                <a:spcPts val="750"/>
              </a:spcBef>
              <a:buSzPct val="90000"/>
              <a:buFontTx/>
              <a:buBlip>
                <a:blip r:embed="rId2"/>
              </a:buBlip>
              <a:defRPr sz="1800" b="0" i="0">
                <a:solidFill>
                  <a:srgbClr val="3C3C3B"/>
                </a:solidFill>
                <a:latin typeface="Meta IGM" panose="02000503040000020004" pitchFamily="2" charset="0"/>
              </a:defRPr>
            </a:lvl1pPr>
            <a:lvl2pPr marL="586350" indent="-279450">
              <a:spcBef>
                <a:spcPts val="750"/>
              </a:spcBef>
              <a:buSzPct val="90000"/>
              <a:buFontTx/>
              <a:buBlip>
                <a:blip r:embed="rId2"/>
              </a:buBlip>
              <a:defRPr sz="1800" b="0" i="0">
                <a:solidFill>
                  <a:srgbClr val="3C3C3B"/>
                </a:solidFill>
                <a:latin typeface="Meta IGM" panose="02000503040000020004" pitchFamily="2" charset="0"/>
              </a:defRPr>
            </a:lvl2pPr>
            <a:lvl3pPr marL="899550" indent="-285750">
              <a:spcBef>
                <a:spcPts val="750"/>
              </a:spcBef>
              <a:buFontTx/>
              <a:buBlip>
                <a:blip r:embed="rId2"/>
              </a:buBlip>
              <a:defRPr b="0" i="0">
                <a:solidFill>
                  <a:srgbClr val="3C3C3B"/>
                </a:solidFill>
                <a:latin typeface="Meta IGM" panose="02000503040000020004" pitchFamily="2" charset="0"/>
              </a:defRPr>
            </a:lvl3pPr>
            <a:lvl4pPr marL="1200150" indent="-279450">
              <a:spcBef>
                <a:spcPts val="750"/>
              </a:spcBef>
              <a:buFontTx/>
              <a:buBlip>
                <a:blip r:embed="rId2"/>
              </a:buBlip>
              <a:defRPr b="0" i="0">
                <a:solidFill>
                  <a:srgbClr val="3C3C3B"/>
                </a:solidFill>
                <a:latin typeface="Meta IGM" panose="02000503040000020004" pitchFamily="2" charset="0"/>
              </a:defRPr>
            </a:lvl4pPr>
            <a:lvl5pPr marL="1471050">
              <a:spcBef>
                <a:spcPts val="750"/>
              </a:spcBef>
              <a:defRPr b="0" i="0">
                <a:solidFill>
                  <a:srgbClr val="3C3C3B"/>
                </a:solidFill>
                <a:latin typeface="Meta IGM" panose="02000503040000020004" pitchFamily="2" charset="0"/>
              </a:defRPr>
            </a:lvl5pPr>
          </a:lstStyle>
          <a:p>
            <a:pPr lvl="0"/>
            <a:r>
              <a:rPr lang="de-DE" dirty="0"/>
              <a:t>Mastertextformat bearbeiten</a:t>
            </a:r>
          </a:p>
        </p:txBody>
      </p:sp>
      <p:sp>
        <p:nvSpPr>
          <p:cNvPr id="9" name="Textplatzhalter 8">
            <a:extLst>
              <a:ext uri="{FF2B5EF4-FFF2-40B4-BE49-F238E27FC236}">
                <a16:creationId xmlns:a16="http://schemas.microsoft.com/office/drawing/2014/main" id="{CBAFFCE6-5B0A-D047-AF37-74CD899250A6}"/>
              </a:ext>
            </a:extLst>
          </p:cNvPr>
          <p:cNvSpPr>
            <a:spLocks noGrp="1"/>
          </p:cNvSpPr>
          <p:nvPr>
            <p:ph type="body" sz="quarter" idx="13" hasCustomPrompt="1"/>
          </p:nvPr>
        </p:nvSpPr>
        <p:spPr>
          <a:xfrm>
            <a:off x="250825" y="1544968"/>
            <a:ext cx="8642349" cy="495300"/>
          </a:xfrm>
        </p:spPr>
        <p:txBody>
          <a:bodyPr lIns="0" tIns="0" rIns="0" bIns="0" anchor="ctr" anchorCtr="0">
            <a:noAutofit/>
          </a:bodyPr>
          <a:lstStyle>
            <a:lvl1pPr marL="0" indent="0">
              <a:buNone/>
              <a:defRPr sz="2000" b="0" i="0" spc="100" baseline="0">
                <a:latin typeface="Meta Head IGM Cond Light" panose="02000506030000020004" pitchFamily="2" charset="77"/>
              </a:defRPr>
            </a:lvl1pPr>
          </a:lstStyle>
          <a:p>
            <a:r>
              <a:rPr lang="de-DE" dirty="0"/>
              <a:t>Unterzeile einfügen</a:t>
            </a:r>
          </a:p>
        </p:txBody>
      </p:sp>
    </p:spTree>
    <p:extLst>
      <p:ext uri="{BB962C8B-B14F-4D97-AF65-F5344CB8AC3E}">
        <p14:creationId xmlns:p14="http://schemas.microsoft.com/office/powerpoint/2010/main" val="143693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er in Dreieck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b="0" i="0">
                <a:latin typeface="Meta IGM" panose="02000503040000020004" pitchFamily="2" charset="0"/>
              </a:defRPr>
            </a:lvl1pPr>
            <a:lvl2pPr>
              <a:defRPr/>
            </a:lvl2pPr>
            <a:lvl3pPr>
              <a:defRPr/>
            </a:lvl3pPr>
            <a:lvl4pPr>
              <a:defRPr/>
            </a:lvl4pPr>
            <a:lvl5pPr>
              <a:defRPr/>
            </a:lvl5pPr>
          </a:lstStyle>
          <a:p>
            <a:pPr lvl="0"/>
            <a:r>
              <a:rPr lang="de-DE" dirty="0"/>
              <a:t>Mastertextformat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000" b="0" i="0" spc="100" baseline="0">
                <a:latin typeface="Meta Head IGM Cond Light" panose="02000506030000020004" pitchFamily="2" charset="77"/>
              </a:defRPr>
            </a:lvl1pPr>
          </a:lstStyle>
          <a:p>
            <a:r>
              <a:rPr lang="de-DE" dirty="0"/>
              <a:t>Unterzeile einfügen</a:t>
            </a: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z="3600" spc="200" baseline="0"/>
            </a:lvl1pPr>
          </a:lstStyle>
          <a:p>
            <a:r>
              <a:rPr lang="de-DE" dirty="0"/>
              <a:t>TITEL BEARBEITEN</a:t>
            </a:r>
            <a:endParaRPr lang="en-US" dirty="0"/>
          </a:p>
        </p:txBody>
      </p:sp>
      <p:sp>
        <p:nvSpPr>
          <p:cNvPr id="6" name="Bildplatzhalter 5">
            <a:extLst>
              <a:ext uri="{FF2B5EF4-FFF2-40B4-BE49-F238E27FC236}">
                <a16:creationId xmlns:a16="http://schemas.microsoft.com/office/drawing/2014/main" id="{1AFD7D0B-45C0-0649-BF63-2ABAFA50360B}"/>
              </a:ext>
            </a:extLst>
          </p:cNvPr>
          <p:cNvSpPr>
            <a:spLocks noGrp="1"/>
          </p:cNvSpPr>
          <p:nvPr>
            <p:ph type="pic" sz="quarter" idx="15"/>
          </p:nvPr>
        </p:nvSpPr>
        <p:spPr>
          <a:xfrm>
            <a:off x="5250569" y="1732138"/>
            <a:ext cx="3895208" cy="3908072"/>
          </a:xfrm>
          <a:custGeom>
            <a:avLst/>
            <a:gdLst>
              <a:gd name="connsiteX0" fmla="*/ 0 w 2844800"/>
              <a:gd name="connsiteY0" fmla="*/ 1492250 h 1492250"/>
              <a:gd name="connsiteX1" fmla="*/ 1422400 w 2844800"/>
              <a:gd name="connsiteY1" fmla="*/ 0 h 1492250"/>
              <a:gd name="connsiteX2" fmla="*/ 2844800 w 2844800"/>
              <a:gd name="connsiteY2" fmla="*/ 1492250 h 1492250"/>
              <a:gd name="connsiteX3" fmla="*/ 0 w 2844800"/>
              <a:gd name="connsiteY3" fmla="*/ 1492250 h 1492250"/>
              <a:gd name="connsiteX0" fmla="*/ 0 w 3719689"/>
              <a:gd name="connsiteY0" fmla="*/ 1492250 h 3366205"/>
              <a:gd name="connsiteX1" fmla="*/ 1422400 w 3719689"/>
              <a:gd name="connsiteY1" fmla="*/ 0 h 3366205"/>
              <a:gd name="connsiteX2" fmla="*/ 3719689 w 3719689"/>
              <a:gd name="connsiteY2" fmla="*/ 3366205 h 3366205"/>
              <a:gd name="connsiteX3" fmla="*/ 0 w 3719689"/>
              <a:gd name="connsiteY3" fmla="*/ 1492250 h 3366205"/>
              <a:gd name="connsiteX0" fmla="*/ 0 w 3905955"/>
              <a:gd name="connsiteY0" fmla="*/ 1938161 h 3812116"/>
              <a:gd name="connsiteX1" fmla="*/ 3905955 w 3905955"/>
              <a:gd name="connsiteY1" fmla="*/ 0 h 3812116"/>
              <a:gd name="connsiteX2" fmla="*/ 3719689 w 3905955"/>
              <a:gd name="connsiteY2" fmla="*/ 3812116 h 3812116"/>
              <a:gd name="connsiteX3" fmla="*/ 0 w 3905955"/>
              <a:gd name="connsiteY3" fmla="*/ 1938161 h 3812116"/>
              <a:gd name="connsiteX0" fmla="*/ 0 w 3905955"/>
              <a:gd name="connsiteY0" fmla="*/ 1938161 h 3496027"/>
              <a:gd name="connsiteX1" fmla="*/ 3905955 w 3905955"/>
              <a:gd name="connsiteY1" fmla="*/ 0 h 3496027"/>
              <a:gd name="connsiteX2" fmla="*/ 3900311 w 3905955"/>
              <a:gd name="connsiteY2" fmla="*/ 3496027 h 3496027"/>
              <a:gd name="connsiteX3" fmla="*/ 0 w 3905955"/>
              <a:gd name="connsiteY3" fmla="*/ 1938161 h 3496027"/>
              <a:gd name="connsiteX0" fmla="*/ 0 w 3900342"/>
              <a:gd name="connsiteY0" fmla="*/ 1830917 h 3388783"/>
              <a:gd name="connsiteX1" fmla="*/ 3821289 w 3900342"/>
              <a:gd name="connsiteY1" fmla="*/ 0 h 3388783"/>
              <a:gd name="connsiteX2" fmla="*/ 3900311 w 3900342"/>
              <a:gd name="connsiteY2" fmla="*/ 3388783 h 3388783"/>
              <a:gd name="connsiteX3" fmla="*/ 0 w 3900342"/>
              <a:gd name="connsiteY3" fmla="*/ 1830917 h 3388783"/>
              <a:gd name="connsiteX0" fmla="*/ 0 w 3900561"/>
              <a:gd name="connsiteY0" fmla="*/ 1932517 h 3490383"/>
              <a:gd name="connsiteX1" fmla="*/ 3894666 w 3900561"/>
              <a:gd name="connsiteY1" fmla="*/ 0 h 3490383"/>
              <a:gd name="connsiteX2" fmla="*/ 3900311 w 3900561"/>
              <a:gd name="connsiteY2" fmla="*/ 3490383 h 3490383"/>
              <a:gd name="connsiteX3" fmla="*/ 0 w 3900561"/>
              <a:gd name="connsiteY3" fmla="*/ 1932517 h 3490383"/>
              <a:gd name="connsiteX0" fmla="*/ 0 w 3895208"/>
              <a:gd name="connsiteY0" fmla="*/ 1932517 h 3908072"/>
              <a:gd name="connsiteX1" fmla="*/ 3894666 w 3895208"/>
              <a:gd name="connsiteY1" fmla="*/ 0 h 3908072"/>
              <a:gd name="connsiteX2" fmla="*/ 3894666 w 3895208"/>
              <a:gd name="connsiteY2" fmla="*/ 3908072 h 3908072"/>
              <a:gd name="connsiteX3" fmla="*/ 0 w 3895208"/>
              <a:gd name="connsiteY3" fmla="*/ 1932517 h 3908072"/>
            </a:gdLst>
            <a:ahLst/>
            <a:cxnLst>
              <a:cxn ang="0">
                <a:pos x="connsiteX0" y="connsiteY0"/>
              </a:cxn>
              <a:cxn ang="0">
                <a:pos x="connsiteX1" y="connsiteY1"/>
              </a:cxn>
              <a:cxn ang="0">
                <a:pos x="connsiteX2" y="connsiteY2"/>
              </a:cxn>
              <a:cxn ang="0">
                <a:pos x="connsiteX3" y="connsiteY3"/>
              </a:cxn>
            </a:cxnLst>
            <a:rect l="l" t="t" r="r" b="b"/>
            <a:pathLst>
              <a:path w="3895208" h="3908072">
                <a:moveTo>
                  <a:pt x="0" y="1932517"/>
                </a:moveTo>
                <a:lnTo>
                  <a:pt x="3894666" y="0"/>
                </a:lnTo>
                <a:cubicBezTo>
                  <a:pt x="3892785" y="1165342"/>
                  <a:pt x="3896547" y="2742730"/>
                  <a:pt x="3894666" y="3908072"/>
                </a:cubicBezTo>
                <a:lnTo>
                  <a:pt x="0" y="1932517"/>
                </a:lnTo>
                <a:close/>
              </a:path>
            </a:pathLst>
          </a:custGeom>
          <a:solidFill>
            <a:schemeClr val="accent6"/>
          </a:solidFill>
        </p:spPr>
        <p:txBody>
          <a:bodyPr anchor="ctr">
            <a:normAutofit/>
          </a:bodyPr>
          <a:lstStyle>
            <a:lvl1pPr marL="0" indent="0" algn="r">
              <a:spcBef>
                <a:spcPts val="500"/>
              </a:spcBef>
              <a:buFont typeface="Arial" panose="020B0604020202020204" pitchFamily="34" charset="0"/>
              <a:buNone/>
              <a:defRPr sz="1600"/>
            </a:lvl1pPr>
          </a:lstStyle>
          <a:p>
            <a:r>
              <a:rPr lang="de-DE"/>
              <a:t>Bild durch Klicken auf Symbol hinzufügen</a:t>
            </a:r>
            <a:endParaRPr lang="de-DE" dirty="0"/>
          </a:p>
        </p:txBody>
      </p:sp>
      <p:sp>
        <p:nvSpPr>
          <p:cNvPr id="14" name="Bildplatzhalter 13">
            <a:extLst>
              <a:ext uri="{FF2B5EF4-FFF2-40B4-BE49-F238E27FC236}">
                <a16:creationId xmlns:a16="http://schemas.microsoft.com/office/drawing/2014/main" id="{307DC63A-7B6C-E443-8FD2-12E8BE98F005}"/>
              </a:ext>
            </a:extLst>
          </p:cNvPr>
          <p:cNvSpPr>
            <a:spLocks noGrp="1"/>
          </p:cNvSpPr>
          <p:nvPr>
            <p:ph type="pic" sz="quarter" idx="16"/>
          </p:nvPr>
        </p:nvSpPr>
        <p:spPr>
          <a:xfrm>
            <a:off x="6142614" y="1023853"/>
            <a:ext cx="2114407" cy="2121623"/>
          </a:xfrm>
          <a:custGeom>
            <a:avLst/>
            <a:gdLst>
              <a:gd name="connsiteX0" fmla="*/ 0 w 1614487"/>
              <a:gd name="connsiteY0" fmla="*/ 0 h 2119313"/>
              <a:gd name="connsiteX1" fmla="*/ 1614487 w 1614487"/>
              <a:gd name="connsiteY1" fmla="*/ 0 h 2119313"/>
              <a:gd name="connsiteX2" fmla="*/ 1614487 w 1614487"/>
              <a:gd name="connsiteY2" fmla="*/ 2119313 h 2119313"/>
              <a:gd name="connsiteX3" fmla="*/ 0 w 1614487"/>
              <a:gd name="connsiteY3" fmla="*/ 2119313 h 2119313"/>
              <a:gd name="connsiteX4" fmla="*/ 0 w 1614487"/>
              <a:gd name="connsiteY4" fmla="*/ 0 h 2119313"/>
              <a:gd name="connsiteX0" fmla="*/ 0 w 1614487"/>
              <a:gd name="connsiteY0" fmla="*/ 0 h 2119313"/>
              <a:gd name="connsiteX1" fmla="*/ 1614487 w 1614487"/>
              <a:gd name="connsiteY1" fmla="*/ 2119313 h 2119313"/>
              <a:gd name="connsiteX2" fmla="*/ 0 w 1614487"/>
              <a:gd name="connsiteY2" fmla="*/ 2119313 h 2119313"/>
              <a:gd name="connsiteX3" fmla="*/ 0 w 1614487"/>
              <a:gd name="connsiteY3" fmla="*/ 0 h 2119313"/>
              <a:gd name="connsiteX0" fmla="*/ 90054 w 1614487"/>
              <a:gd name="connsiteY0" fmla="*/ 0 h 2244004"/>
              <a:gd name="connsiteX1" fmla="*/ 1614487 w 1614487"/>
              <a:gd name="connsiteY1" fmla="*/ 2244004 h 2244004"/>
              <a:gd name="connsiteX2" fmla="*/ 0 w 1614487"/>
              <a:gd name="connsiteY2" fmla="*/ 2244004 h 2244004"/>
              <a:gd name="connsiteX3" fmla="*/ 90054 w 1614487"/>
              <a:gd name="connsiteY3" fmla="*/ 0 h 2244004"/>
              <a:gd name="connsiteX0" fmla="*/ 0 w 1524433"/>
              <a:gd name="connsiteY0" fmla="*/ 0 h 2244004"/>
              <a:gd name="connsiteX1" fmla="*/ 1524433 w 1524433"/>
              <a:gd name="connsiteY1" fmla="*/ 2244004 h 2244004"/>
              <a:gd name="connsiteX2" fmla="*/ 6927 w 1524433"/>
              <a:gd name="connsiteY2" fmla="*/ 2160877 h 2244004"/>
              <a:gd name="connsiteX3" fmla="*/ 0 w 1524433"/>
              <a:gd name="connsiteY3" fmla="*/ 0 h 2244004"/>
              <a:gd name="connsiteX0" fmla="*/ 0 w 2120179"/>
              <a:gd name="connsiteY0" fmla="*/ 0 h 2160877"/>
              <a:gd name="connsiteX1" fmla="*/ 2120179 w 2120179"/>
              <a:gd name="connsiteY1" fmla="*/ 1080223 h 2160877"/>
              <a:gd name="connsiteX2" fmla="*/ 6927 w 2120179"/>
              <a:gd name="connsiteY2" fmla="*/ 2160877 h 2160877"/>
              <a:gd name="connsiteX3" fmla="*/ 0 w 2120179"/>
              <a:gd name="connsiteY3" fmla="*/ 0 h 2160877"/>
              <a:gd name="connsiteX0" fmla="*/ 0 w 2120179"/>
              <a:gd name="connsiteY0" fmla="*/ 0 h 2147023"/>
              <a:gd name="connsiteX1" fmla="*/ 2120179 w 2120179"/>
              <a:gd name="connsiteY1" fmla="*/ 1080223 h 2147023"/>
              <a:gd name="connsiteX2" fmla="*/ 6927 w 2120179"/>
              <a:gd name="connsiteY2" fmla="*/ 2147023 h 2147023"/>
              <a:gd name="connsiteX3" fmla="*/ 0 w 2120179"/>
              <a:gd name="connsiteY3" fmla="*/ 0 h 2147023"/>
              <a:gd name="connsiteX0" fmla="*/ 6928 w 2127107"/>
              <a:gd name="connsiteY0" fmla="*/ 0 h 2147023"/>
              <a:gd name="connsiteX1" fmla="*/ 2127107 w 2127107"/>
              <a:gd name="connsiteY1" fmla="*/ 1080223 h 2147023"/>
              <a:gd name="connsiteX2" fmla="*/ 0 w 2127107"/>
              <a:gd name="connsiteY2" fmla="*/ 2147023 h 2147023"/>
              <a:gd name="connsiteX3" fmla="*/ 6928 w 2127107"/>
              <a:gd name="connsiteY3" fmla="*/ 0 h 2147023"/>
              <a:gd name="connsiteX0" fmla="*/ 338 w 2120517"/>
              <a:gd name="connsiteY0" fmla="*/ 0 h 2147023"/>
              <a:gd name="connsiteX1" fmla="*/ 2120517 w 2120517"/>
              <a:gd name="connsiteY1" fmla="*/ 1080223 h 2147023"/>
              <a:gd name="connsiteX2" fmla="*/ 6110 w 2120517"/>
              <a:gd name="connsiteY2" fmla="*/ 2147023 h 2147023"/>
              <a:gd name="connsiteX3" fmla="*/ 338 w 2120517"/>
              <a:gd name="connsiteY3" fmla="*/ 0 h 2147023"/>
              <a:gd name="connsiteX0" fmla="*/ 35503 w 2114407"/>
              <a:gd name="connsiteY0" fmla="*/ 0 h 2004148"/>
              <a:gd name="connsiteX1" fmla="*/ 2114407 w 2114407"/>
              <a:gd name="connsiteY1" fmla="*/ 937348 h 2004148"/>
              <a:gd name="connsiteX2" fmla="*/ 0 w 2114407"/>
              <a:gd name="connsiteY2" fmla="*/ 2004148 h 2004148"/>
              <a:gd name="connsiteX3" fmla="*/ 35503 w 2114407"/>
              <a:gd name="connsiteY3" fmla="*/ 0 h 2004148"/>
              <a:gd name="connsiteX0" fmla="*/ 6928 w 2114407"/>
              <a:gd name="connsiteY0" fmla="*/ 0 h 2121623"/>
              <a:gd name="connsiteX1" fmla="*/ 2114407 w 2114407"/>
              <a:gd name="connsiteY1" fmla="*/ 1054823 h 2121623"/>
              <a:gd name="connsiteX2" fmla="*/ 0 w 2114407"/>
              <a:gd name="connsiteY2" fmla="*/ 2121623 h 2121623"/>
              <a:gd name="connsiteX3" fmla="*/ 6928 w 2114407"/>
              <a:gd name="connsiteY3" fmla="*/ 0 h 2121623"/>
            </a:gdLst>
            <a:ahLst/>
            <a:cxnLst>
              <a:cxn ang="0">
                <a:pos x="connsiteX0" y="connsiteY0"/>
              </a:cxn>
              <a:cxn ang="0">
                <a:pos x="connsiteX1" y="connsiteY1"/>
              </a:cxn>
              <a:cxn ang="0">
                <a:pos x="connsiteX2" y="connsiteY2"/>
              </a:cxn>
              <a:cxn ang="0">
                <a:pos x="connsiteX3" y="connsiteY3"/>
              </a:cxn>
            </a:cxnLst>
            <a:rect l="l" t="t" r="r" b="b"/>
            <a:pathLst>
              <a:path w="2114407" h="2121623">
                <a:moveTo>
                  <a:pt x="6928" y="0"/>
                </a:moveTo>
                <a:lnTo>
                  <a:pt x="2114407" y="1054823"/>
                </a:lnTo>
                <a:lnTo>
                  <a:pt x="0" y="2121623"/>
                </a:lnTo>
                <a:cubicBezTo>
                  <a:pt x="2309" y="1405949"/>
                  <a:pt x="4619" y="715674"/>
                  <a:pt x="6928" y="0"/>
                </a:cubicBezTo>
                <a:close/>
              </a:path>
            </a:pathLst>
          </a:custGeom>
          <a:solidFill>
            <a:schemeClr val="accent6"/>
          </a:solidFill>
        </p:spPr>
        <p:txBody>
          <a:bodyPr anchor="ctr">
            <a:normAutofit/>
          </a:bodyPr>
          <a:lstStyle>
            <a:lvl1pPr marL="0" indent="0" algn="l">
              <a:lnSpc>
                <a:spcPct val="100000"/>
              </a:lnSpc>
              <a:spcBef>
                <a:spcPts val="100"/>
              </a:spcBef>
              <a:buFont typeface="Arial" panose="020B0604020202020204" pitchFamily="34" charset="0"/>
              <a:buNone/>
              <a:defRPr sz="1400"/>
            </a:lvl1pPr>
          </a:lstStyle>
          <a:p>
            <a:r>
              <a:rPr lang="de-DE"/>
              <a:t>Bild durch Klicken auf Symbol hinzufügen</a:t>
            </a:r>
            <a:endParaRPr lang="de-DE" dirty="0"/>
          </a:p>
        </p:txBody>
      </p:sp>
      <p:sp>
        <p:nvSpPr>
          <p:cNvPr id="17" name="Rechteck 16">
            <a:extLst>
              <a:ext uri="{FF2B5EF4-FFF2-40B4-BE49-F238E27FC236}">
                <a16:creationId xmlns:a16="http://schemas.microsoft.com/office/drawing/2014/main" id="{328332BA-1E60-C547-87CF-B32F3589022F}"/>
              </a:ext>
            </a:extLst>
          </p:cNvPr>
          <p:cNvSpPr/>
          <p:nvPr userDrawn="1"/>
        </p:nvSpPr>
        <p:spPr>
          <a:xfrm>
            <a:off x="5250569" y="3766384"/>
            <a:ext cx="3791420" cy="3543684"/>
          </a:xfrm>
          <a:custGeom>
            <a:avLst/>
            <a:gdLst>
              <a:gd name="connsiteX0" fmla="*/ 0 w 1533886"/>
              <a:gd name="connsiteY0" fmla="*/ 0 h 2268362"/>
              <a:gd name="connsiteX1" fmla="*/ 1533886 w 1533886"/>
              <a:gd name="connsiteY1" fmla="*/ 0 h 2268362"/>
              <a:gd name="connsiteX2" fmla="*/ 1533886 w 1533886"/>
              <a:gd name="connsiteY2" fmla="*/ 2268362 h 2268362"/>
              <a:gd name="connsiteX3" fmla="*/ 0 w 1533886"/>
              <a:gd name="connsiteY3" fmla="*/ 2268362 h 2268362"/>
              <a:gd name="connsiteX4" fmla="*/ 0 w 1533886"/>
              <a:gd name="connsiteY4" fmla="*/ 0 h 2268362"/>
              <a:gd name="connsiteX0" fmla="*/ 0 w 1533886"/>
              <a:gd name="connsiteY0" fmla="*/ 0 h 2268362"/>
              <a:gd name="connsiteX1" fmla="*/ 1533886 w 1533886"/>
              <a:gd name="connsiteY1" fmla="*/ 2268362 h 2268362"/>
              <a:gd name="connsiteX2" fmla="*/ 0 w 1533886"/>
              <a:gd name="connsiteY2" fmla="*/ 2268362 h 2268362"/>
              <a:gd name="connsiteX3" fmla="*/ 0 w 1533886"/>
              <a:gd name="connsiteY3" fmla="*/ 0 h 2268362"/>
              <a:gd name="connsiteX0" fmla="*/ 0 w 3896086"/>
              <a:gd name="connsiteY0" fmla="*/ 0 h 2268362"/>
              <a:gd name="connsiteX1" fmla="*/ 3896086 w 3896086"/>
              <a:gd name="connsiteY1" fmla="*/ 1938162 h 2268362"/>
              <a:gd name="connsiteX2" fmla="*/ 0 w 3896086"/>
              <a:gd name="connsiteY2" fmla="*/ 2268362 h 2268362"/>
              <a:gd name="connsiteX3" fmla="*/ 0 w 3896086"/>
              <a:gd name="connsiteY3" fmla="*/ 0 h 2268362"/>
              <a:gd name="connsiteX0" fmla="*/ 0 w 4607286"/>
              <a:gd name="connsiteY0" fmla="*/ 0 h 2306462"/>
              <a:gd name="connsiteX1" fmla="*/ 4607286 w 4607286"/>
              <a:gd name="connsiteY1" fmla="*/ 2306462 h 2306462"/>
              <a:gd name="connsiteX2" fmla="*/ 0 w 4607286"/>
              <a:gd name="connsiteY2" fmla="*/ 2268362 h 2306462"/>
              <a:gd name="connsiteX3" fmla="*/ 0 w 4607286"/>
              <a:gd name="connsiteY3" fmla="*/ 0 h 2306462"/>
              <a:gd name="connsiteX0" fmla="*/ 12700 w 4619986"/>
              <a:gd name="connsiteY0" fmla="*/ 0 h 4262262"/>
              <a:gd name="connsiteX1" fmla="*/ 4619986 w 4619986"/>
              <a:gd name="connsiteY1" fmla="*/ 2306462 h 4262262"/>
              <a:gd name="connsiteX2" fmla="*/ 0 w 4619986"/>
              <a:gd name="connsiteY2" fmla="*/ 4262262 h 4262262"/>
              <a:gd name="connsiteX3" fmla="*/ 12700 w 4619986"/>
              <a:gd name="connsiteY3" fmla="*/ 0 h 4262262"/>
            </a:gdLst>
            <a:ahLst/>
            <a:cxnLst>
              <a:cxn ang="0">
                <a:pos x="connsiteX0" y="connsiteY0"/>
              </a:cxn>
              <a:cxn ang="0">
                <a:pos x="connsiteX1" y="connsiteY1"/>
              </a:cxn>
              <a:cxn ang="0">
                <a:pos x="connsiteX2" y="connsiteY2"/>
              </a:cxn>
              <a:cxn ang="0">
                <a:pos x="connsiteX3" y="connsiteY3"/>
              </a:cxn>
            </a:cxnLst>
            <a:rect l="l" t="t" r="r" b="b"/>
            <a:pathLst>
              <a:path w="4619986" h="4262262">
                <a:moveTo>
                  <a:pt x="12700" y="0"/>
                </a:moveTo>
                <a:lnTo>
                  <a:pt x="4619986" y="2306462"/>
                </a:lnTo>
                <a:lnTo>
                  <a:pt x="0" y="4262262"/>
                </a:lnTo>
                <a:cubicBezTo>
                  <a:pt x="4233" y="2841508"/>
                  <a:pt x="8467" y="1420754"/>
                  <a:pt x="12700" y="0"/>
                </a:cubicBezTo>
                <a:close/>
              </a:path>
            </a:pathLst>
          </a:custGeom>
          <a:gradFill>
            <a:gsLst>
              <a:gs pos="0">
                <a:schemeClr val="accent2"/>
              </a:gs>
              <a:gs pos="52000">
                <a:schemeClr val="tx1"/>
              </a:gs>
              <a:gs pos="98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
        <p:nvSpPr>
          <p:cNvPr id="11" name="Textfeld 10">
            <a:extLst>
              <a:ext uri="{FF2B5EF4-FFF2-40B4-BE49-F238E27FC236}">
                <a16:creationId xmlns:a16="http://schemas.microsoft.com/office/drawing/2014/main" id="{9B457B76-4596-467F-A89C-E3497A5DCF27}"/>
              </a:ext>
            </a:extLst>
          </p:cNvPr>
          <p:cNvSpPr txBox="1"/>
          <p:nvPr userDrawn="1"/>
        </p:nvSpPr>
        <p:spPr>
          <a:xfrm>
            <a:off x="6115050" y="4636168"/>
            <a:ext cx="2784031" cy="246221"/>
          </a:xfrm>
          <a:prstGeom prst="rect">
            <a:avLst/>
          </a:prstGeom>
          <a:noFill/>
        </p:spPr>
        <p:txBody>
          <a:bodyPr wrap="square" lIns="0" tIns="0" rIns="0" bIns="0" rtlCol="0">
            <a:spAutoFit/>
          </a:bodyPr>
          <a:lstStyle/>
          <a:p>
            <a:pPr algn="r"/>
            <a:r>
              <a:rPr lang="de-DE" sz="800" b="0" i="0" kern="1200" dirty="0">
                <a:solidFill>
                  <a:srgbClr val="3C3C3B"/>
                </a:solidFill>
                <a:effectLst/>
                <a:latin typeface="Meta IGM" panose="02000503040000020004" pitchFamily="2" charset="0"/>
                <a:ea typeface="+mn-ea"/>
                <a:cs typeface="+mn-cs"/>
              </a:rPr>
              <a:t>IG Metall Vorstand</a:t>
            </a:r>
          </a:p>
          <a:p>
            <a:pPr algn="r"/>
            <a:r>
              <a:rPr lang="de-DE" sz="800" b="1" i="0" kern="1200" dirty="0">
                <a:solidFill>
                  <a:srgbClr val="3C3C3B"/>
                </a:solidFill>
                <a:effectLst/>
                <a:latin typeface="Meta IGM" panose="02000503040000020004" pitchFamily="2" charset="0"/>
                <a:ea typeface="+mn-ea"/>
                <a:cs typeface="+mn-cs"/>
              </a:rPr>
              <a:t>FB Zielgruppenarbeit und Gleichstellung  </a:t>
            </a:r>
          </a:p>
        </p:txBody>
      </p:sp>
    </p:spTree>
    <p:extLst>
      <p:ext uri="{BB962C8B-B14F-4D97-AF65-F5344CB8AC3E}">
        <p14:creationId xmlns:p14="http://schemas.microsoft.com/office/powerpoint/2010/main" val="1977837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a:lvl1pPr>
            <a:lvl2pPr>
              <a:defRPr/>
            </a:lvl2pPr>
            <a:lvl3pPr>
              <a:defRPr/>
            </a:lvl3pPr>
            <a:lvl4pPr>
              <a:defRPr/>
            </a:lvl4pPr>
            <a:lvl5pPr>
              <a:defRPr/>
            </a:lvl5pPr>
          </a:lstStyle>
          <a:p>
            <a:pPr lvl="0"/>
            <a:r>
              <a:rPr lang="de-DE" dirty="0"/>
              <a:t>Mastertextformat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000" b="0" i="0" spc="100" baseline="0">
                <a:latin typeface="Meta Head IGM Cond Light" panose="02000506030000020004" pitchFamily="2" charset="77"/>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solidFill>
            <a:schemeClr val="accent6"/>
          </a:solidFill>
        </p:spPr>
        <p:txBody>
          <a:bodyPr lIns="0" tIns="0" rIns="0" bIns="0" anchor="ctr">
            <a:noAutofit/>
          </a:bodyPr>
          <a:lstStyle>
            <a:lvl1pPr marL="0" indent="0" algn="ctr">
              <a:buNone/>
              <a:defRPr/>
            </a:lvl1pPr>
          </a:lstStyle>
          <a:p>
            <a:r>
              <a:rPr lang="de-DE"/>
              <a:t>Bild durch Klicken auf Symbol hinzufügen</a:t>
            </a:r>
            <a:endParaRPr lang="de-DE" dirty="0"/>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z="3600" spc="200" baseline="0"/>
            </a:lvl1pPr>
          </a:lstStyle>
          <a:p>
            <a:r>
              <a:rPr lang="de-DE" dirty="0"/>
              <a:t>TITEL BEARBEITEN</a:t>
            </a:r>
            <a:endParaRPr lang="en-US" dirty="0"/>
          </a:p>
        </p:txBody>
      </p:sp>
    </p:spTree>
    <p:extLst>
      <p:ext uri="{BB962C8B-B14F-4D97-AF65-F5344CB8AC3E}">
        <p14:creationId xmlns:p14="http://schemas.microsoft.com/office/powerpoint/2010/main" val="385205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Bild">
    <p:spTree>
      <p:nvGrpSpPr>
        <p:cNvPr id="1" name=""/>
        <p:cNvGrpSpPr/>
        <p:nvPr/>
      </p:nvGrpSpPr>
      <p:grpSpPr>
        <a:xfrm>
          <a:off x="0" y="0"/>
          <a:ext cx="0" cy="0"/>
          <a:chOff x="0" y="0"/>
          <a:chExt cx="0" cy="0"/>
        </a:xfrm>
      </p:grpSpPr>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250032" y="1080001"/>
            <a:ext cx="8643144" cy="3361632"/>
          </a:xfrm>
          <a:solidFill>
            <a:schemeClr val="accent6"/>
          </a:solidFill>
        </p:spPr>
        <p:txBody>
          <a:bodyPr lIns="0" tIns="0" rIns="0" bIns="0" anchor="ctr">
            <a:noAutofit/>
          </a:bodyPr>
          <a:lstStyle>
            <a:lvl1pPr marL="0" indent="0" algn="ctr">
              <a:buNone/>
              <a:defRPr/>
            </a:lvl1pPr>
          </a:lstStyle>
          <a:p>
            <a:r>
              <a:rPr lang="de-DE"/>
              <a:t>Bild durch Klicken auf Symbol hinzufügen</a:t>
            </a:r>
            <a:endParaRPr lang="de-DE" dirty="0"/>
          </a:p>
        </p:txBody>
      </p:sp>
    </p:spTree>
    <p:extLst>
      <p:ext uri="{BB962C8B-B14F-4D97-AF65-F5344CB8AC3E}">
        <p14:creationId xmlns:p14="http://schemas.microsoft.com/office/powerpoint/2010/main" val="60306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Smart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z="3600" spc="200" baseline="0"/>
            </a:lvl1pPr>
          </a:lstStyle>
          <a:p>
            <a:r>
              <a:rPr lang="de-DE" dirty="0"/>
              <a:t>TITEL BEARBEITEN</a:t>
            </a:r>
            <a:endParaRPr lang="en-US" dirty="0"/>
          </a:p>
        </p:txBody>
      </p:sp>
      <p:sp>
        <p:nvSpPr>
          <p:cNvPr id="13" name="SmartArt-Platzhalter 3">
            <a:extLst>
              <a:ext uri="{FF2B5EF4-FFF2-40B4-BE49-F238E27FC236}">
                <a16:creationId xmlns:a16="http://schemas.microsoft.com/office/drawing/2014/main" id="{55665241-B298-6C48-8846-F34E0522A230}"/>
              </a:ext>
            </a:extLst>
          </p:cNvPr>
          <p:cNvSpPr>
            <a:spLocks noGrp="1"/>
          </p:cNvSpPr>
          <p:nvPr>
            <p:ph type="dgm" sz="quarter" idx="15"/>
          </p:nvPr>
        </p:nvSpPr>
        <p:spPr>
          <a:xfrm>
            <a:off x="250825" y="1739900"/>
            <a:ext cx="8642350" cy="2701925"/>
          </a:xfrm>
        </p:spPr>
        <p:txBody>
          <a:bodyPr/>
          <a:lstStyle>
            <a:lvl1pPr marL="0" indent="0">
              <a:buNone/>
              <a:defRPr/>
            </a:lvl1pPr>
          </a:lstStyle>
          <a:p>
            <a:r>
              <a:rPr lang="de-DE" dirty="0"/>
              <a:t>Klicken Sie auf das Symbol, um die SmartArt-Grafik hinzuzufügen</a:t>
            </a:r>
          </a:p>
        </p:txBody>
      </p:sp>
    </p:spTree>
    <p:extLst>
      <p:ext uri="{BB962C8B-B14F-4D97-AF65-F5344CB8AC3E}">
        <p14:creationId xmlns:p14="http://schemas.microsoft.com/office/powerpoint/2010/main" val="92827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10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365774"/>
            <a:ext cx="7722401" cy="454025"/>
          </a:xfrm>
          <a:prstGeom prst="rect">
            <a:avLst/>
          </a:prstGeom>
        </p:spPr>
        <p:txBody>
          <a:bodyPr vert="horz" lIns="0" tIns="0" rIns="0" bIns="0" rtlCol="0" anchor="t" anchorCtr="0">
            <a:noAutofit/>
          </a:bodyPr>
          <a:lstStyle/>
          <a:p>
            <a:r>
              <a:rPr lang="de-DE" dirty="0"/>
              <a:t>TITEL BEARBEITEN</a:t>
            </a:r>
            <a:endParaRPr lang="en-US" dirty="0"/>
          </a:p>
        </p:txBody>
      </p:sp>
      <p:sp>
        <p:nvSpPr>
          <p:cNvPr id="3" name="Text Placeholder 2"/>
          <p:cNvSpPr>
            <a:spLocks noGrp="1"/>
          </p:cNvSpPr>
          <p:nvPr>
            <p:ph type="body" idx="1"/>
          </p:nvPr>
        </p:nvSpPr>
        <p:spPr>
          <a:xfrm>
            <a:off x="250825" y="1979525"/>
            <a:ext cx="8642349" cy="265319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4" name="Grafik 13">
            <a:extLst>
              <a:ext uri="{FF2B5EF4-FFF2-40B4-BE49-F238E27FC236}">
                <a16:creationId xmlns:a16="http://schemas.microsoft.com/office/drawing/2014/main" id="{70113CA0-0DD7-9548-B4A8-43615A11C389}"/>
              </a:ext>
            </a:extLst>
          </p:cNvPr>
          <p:cNvPicPr>
            <a:picLocks noChangeAspect="1"/>
          </p:cNvPicPr>
          <p:nvPr userDrawn="1"/>
        </p:nvPicPr>
        <p:blipFill>
          <a:blip r:embed="rId16"/>
          <a:stretch>
            <a:fillRect/>
          </a:stretch>
        </p:blipFill>
        <p:spPr>
          <a:xfrm>
            <a:off x="8173175" y="238618"/>
            <a:ext cx="720000" cy="720000"/>
          </a:xfrm>
          <a:prstGeom prst="rect">
            <a:avLst/>
          </a:prstGeom>
        </p:spPr>
      </p:pic>
      <p:sp>
        <p:nvSpPr>
          <p:cNvPr id="13" name="Textfeld 12">
            <a:extLst>
              <a:ext uri="{FF2B5EF4-FFF2-40B4-BE49-F238E27FC236}">
                <a16:creationId xmlns:a16="http://schemas.microsoft.com/office/drawing/2014/main" id="{61566813-E909-A142-B31F-03FCE51CCD4D}"/>
              </a:ext>
            </a:extLst>
          </p:cNvPr>
          <p:cNvSpPr txBox="1"/>
          <p:nvPr userDrawn="1"/>
        </p:nvSpPr>
        <p:spPr>
          <a:xfrm>
            <a:off x="6115050" y="4636168"/>
            <a:ext cx="2784031" cy="369332"/>
          </a:xfrm>
          <a:prstGeom prst="rect">
            <a:avLst/>
          </a:prstGeom>
          <a:noFill/>
        </p:spPr>
        <p:txBody>
          <a:bodyPr wrap="square" lIns="0" tIns="0" rIns="0" bIns="0" rtlCol="0">
            <a:spAutoFit/>
          </a:bodyPr>
          <a:lstStyle/>
          <a:p>
            <a:pPr algn="r"/>
            <a:r>
              <a:rPr lang="de-DE" sz="800" b="0" i="0" kern="1200" dirty="0">
                <a:solidFill>
                  <a:srgbClr val="3C3C3B"/>
                </a:solidFill>
                <a:effectLst/>
                <a:latin typeface="Meta IGM" panose="02000503040000020004" pitchFamily="2" charset="0"/>
                <a:ea typeface="+mn-ea"/>
                <a:cs typeface="+mn-cs"/>
              </a:rPr>
              <a:t>IG Metall Vorstand</a:t>
            </a:r>
          </a:p>
          <a:p>
            <a:pPr algn="r"/>
            <a:r>
              <a:rPr lang="de-DE" sz="800" b="1" i="0" kern="1200" dirty="0">
                <a:solidFill>
                  <a:srgbClr val="3C3C3B"/>
                </a:solidFill>
                <a:effectLst/>
                <a:latin typeface="Meta IGM" panose="02000503040000020004" pitchFamily="2" charset="0"/>
                <a:ea typeface="+mn-ea"/>
                <a:cs typeface="+mn-cs"/>
              </a:rPr>
              <a:t>FB Zielgruppenarbeit und </a:t>
            </a:r>
            <a:r>
              <a:rPr lang="de-DE" sz="800" b="1" i="0" kern="1200" dirty="0" smtClean="0">
                <a:solidFill>
                  <a:srgbClr val="3C3C3B"/>
                </a:solidFill>
                <a:effectLst/>
                <a:latin typeface="Meta IGM" panose="02000503040000020004" pitchFamily="2" charset="0"/>
                <a:ea typeface="+mn-ea"/>
                <a:cs typeface="+mn-cs"/>
              </a:rPr>
              <a:t>Gleichstellung</a:t>
            </a:r>
          </a:p>
          <a:p>
            <a:pPr algn="r"/>
            <a:r>
              <a:rPr lang="de-DE" sz="800" b="1" i="0" kern="1200" dirty="0" smtClean="0">
                <a:solidFill>
                  <a:srgbClr val="3C3C3B"/>
                </a:solidFill>
                <a:effectLst/>
                <a:latin typeface="Meta IGM" panose="02000503040000020004" pitchFamily="2" charset="0"/>
                <a:ea typeface="+mn-ea"/>
                <a:cs typeface="+mn-cs"/>
              </a:rPr>
              <a:t>Ressort Frauen-</a:t>
            </a:r>
            <a:r>
              <a:rPr lang="de-DE" sz="800" b="1" i="0" kern="1200" baseline="0" dirty="0" smtClean="0">
                <a:solidFill>
                  <a:srgbClr val="3C3C3B"/>
                </a:solidFill>
                <a:effectLst/>
                <a:latin typeface="Meta IGM" panose="02000503040000020004" pitchFamily="2" charset="0"/>
                <a:ea typeface="+mn-ea"/>
                <a:cs typeface="+mn-cs"/>
              </a:rPr>
              <a:t> und Gleichstellungspolitik</a:t>
            </a:r>
            <a:r>
              <a:rPr lang="de-DE" sz="800" b="1" i="0" kern="1200" dirty="0" smtClean="0">
                <a:solidFill>
                  <a:srgbClr val="3C3C3B"/>
                </a:solidFill>
                <a:effectLst/>
                <a:latin typeface="Meta IGM" panose="02000503040000020004" pitchFamily="2" charset="0"/>
                <a:ea typeface="+mn-ea"/>
                <a:cs typeface="+mn-cs"/>
              </a:rPr>
              <a:t>  </a:t>
            </a:r>
            <a:endParaRPr lang="de-DE" sz="800" b="1" i="0" kern="1200" dirty="0">
              <a:solidFill>
                <a:srgbClr val="3C3C3B"/>
              </a:solidFill>
              <a:effectLst/>
              <a:latin typeface="Meta IGM" panose="02000503040000020004" pitchFamily="2" charset="0"/>
              <a:ea typeface="+mn-ea"/>
              <a:cs typeface="+mn-cs"/>
            </a:endParaRPr>
          </a:p>
        </p:txBody>
      </p:sp>
      <p:sp>
        <p:nvSpPr>
          <p:cNvPr id="6" name="Textfeld 5">
            <a:extLst>
              <a:ext uri="{FF2B5EF4-FFF2-40B4-BE49-F238E27FC236}">
                <a16:creationId xmlns:a16="http://schemas.microsoft.com/office/drawing/2014/main" id="{36E83AFE-0D76-C240-A33D-8D8C0966DBEB}"/>
              </a:ext>
            </a:extLst>
          </p:cNvPr>
          <p:cNvSpPr txBox="1"/>
          <p:nvPr userDrawn="1"/>
        </p:nvSpPr>
        <p:spPr>
          <a:xfrm>
            <a:off x="227965" y="4786476"/>
            <a:ext cx="3560456" cy="153888"/>
          </a:xfrm>
          <a:prstGeom prst="rect">
            <a:avLst/>
          </a:prstGeom>
          <a:noFill/>
        </p:spPr>
        <p:txBody>
          <a:bodyPr wrap="square" lIns="0" tIns="0" rIns="0" bIns="0" rtlCol="0" anchor="b"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000" b="0" i="0" dirty="0" smtClean="0">
                <a:solidFill>
                  <a:srgbClr val="3C3C3B"/>
                </a:solidFill>
                <a:latin typeface="Meta IGM" panose="02000503040000020004" pitchFamily="2" charset="0"/>
              </a:rPr>
              <a:t>Partnerschaftliches Verhalten</a:t>
            </a:r>
            <a:r>
              <a:rPr lang="de-DE" sz="1000" b="0" i="0" baseline="0" dirty="0" smtClean="0">
                <a:solidFill>
                  <a:srgbClr val="3C3C3B"/>
                </a:solidFill>
                <a:latin typeface="Meta IGM" panose="02000503040000020004" pitchFamily="2" charset="0"/>
              </a:rPr>
              <a:t> am Arbeitsplatz</a:t>
            </a:r>
            <a:endParaRPr lang="de-DE" sz="1000" b="0" i="0" dirty="0">
              <a:solidFill>
                <a:srgbClr val="3C3C3B"/>
              </a:solidFill>
              <a:latin typeface="Meta IGM" panose="02000503040000020004" pitchFamily="2" charset="0"/>
            </a:endParaRPr>
          </a:p>
        </p:txBody>
      </p:sp>
    </p:spTree>
    <p:extLst>
      <p:ext uri="{BB962C8B-B14F-4D97-AF65-F5344CB8AC3E}">
        <p14:creationId xmlns:p14="http://schemas.microsoft.com/office/powerpoint/2010/main" val="2581257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2" r:id="rId4"/>
    <p:sldLayoutId id="2147483677" r:id="rId5"/>
    <p:sldLayoutId id="2147483675" r:id="rId6"/>
    <p:sldLayoutId id="2147483678" r:id="rId7"/>
    <p:sldLayoutId id="2147483676" r:id="rId8"/>
    <p:sldLayoutId id="2147483679" r:id="rId9"/>
    <p:sldLayoutId id="2147483683" r:id="rId10"/>
    <p:sldLayoutId id="2147483674" r:id="rId11"/>
    <p:sldLayoutId id="2147483680" r:id="rId12"/>
    <p:sldLayoutId id="2147483681" r:id="rId13"/>
    <p:sldLayoutId id="2147483682" r:id="rId14"/>
  </p:sldLayoutIdLst>
  <p:hf sldNum="0" hdr="0" dt="0"/>
  <p:txStyles>
    <p:titleStyle>
      <a:lvl1pPr algn="l" defTabSz="685800" rtl="0" eaLnBrk="1" latinLnBrk="0" hangingPunct="1">
        <a:lnSpc>
          <a:spcPct val="90000"/>
        </a:lnSpc>
        <a:spcBef>
          <a:spcPct val="0"/>
        </a:spcBef>
        <a:buNone/>
        <a:defRPr sz="4000" b="1" i="0" kern="1200" cap="all" spc="200" baseline="0">
          <a:solidFill>
            <a:srgbClr val="E3051B"/>
          </a:solidFill>
          <a:latin typeface="Meta Head IGM Cond Black" panose="02000506030000020004" pitchFamily="2" charset="77"/>
          <a:ea typeface="+mj-ea"/>
          <a:cs typeface="+mj-cs"/>
        </a:defRPr>
      </a:lvl1pPr>
    </p:titleStyle>
    <p:bodyStyle>
      <a:lvl1pPr marL="171450" indent="-243450" algn="l" defTabSz="685800" rtl="0" eaLnBrk="1" latinLnBrk="0" hangingPunct="1">
        <a:lnSpc>
          <a:spcPct val="90000"/>
        </a:lnSpc>
        <a:spcBef>
          <a:spcPts val="750"/>
        </a:spcBef>
        <a:buSzPct val="90000"/>
        <a:buFontTx/>
        <a:buBlip>
          <a:blip r:embed="rId17"/>
        </a:buBlip>
        <a:defRPr sz="1800" b="0" i="0" kern="1200">
          <a:solidFill>
            <a:srgbClr val="3C3C3B"/>
          </a:solidFill>
          <a:latin typeface="Meta IGM" panose="02000503040000020004" pitchFamily="2" charset="0"/>
          <a:ea typeface="+mn-ea"/>
          <a:cs typeface="+mn-cs"/>
        </a:defRPr>
      </a:lvl1pPr>
      <a:lvl2pPr marL="514350" indent="-243450" algn="l" defTabSz="685800" rtl="0" eaLnBrk="1" latinLnBrk="0" hangingPunct="1">
        <a:lnSpc>
          <a:spcPct val="90000"/>
        </a:lnSpc>
        <a:spcBef>
          <a:spcPts val="375"/>
        </a:spcBef>
        <a:buSzPct val="90000"/>
        <a:buFontTx/>
        <a:buBlip>
          <a:blip r:embed="rId17"/>
        </a:buBlip>
        <a:defRPr sz="1800" b="0" i="0" kern="1200">
          <a:solidFill>
            <a:srgbClr val="3C3C3B"/>
          </a:solidFill>
          <a:latin typeface="Meta IGM" panose="02000503040000020004" pitchFamily="2" charset="0"/>
          <a:ea typeface="+mn-ea"/>
          <a:cs typeface="+mn-cs"/>
        </a:defRPr>
      </a:lvl2pPr>
      <a:lvl3pPr marL="785250" indent="-243450" algn="l" defTabSz="685800" rtl="0" eaLnBrk="1" latinLnBrk="0" hangingPunct="1">
        <a:lnSpc>
          <a:spcPct val="90000"/>
        </a:lnSpc>
        <a:spcBef>
          <a:spcPts val="375"/>
        </a:spcBef>
        <a:buSzPct val="90000"/>
        <a:buFontTx/>
        <a:buBlip>
          <a:blip r:embed="rId17"/>
        </a:buBlip>
        <a:defRPr sz="1800" b="0" i="0" kern="1200">
          <a:solidFill>
            <a:srgbClr val="3C3C3B"/>
          </a:solidFill>
          <a:latin typeface="Meta IGM" panose="02000503040000020004" pitchFamily="2" charset="0"/>
          <a:ea typeface="+mn-ea"/>
          <a:cs typeface="+mn-cs"/>
        </a:defRPr>
      </a:lvl3pPr>
      <a:lvl4pPr marL="1056150" indent="-243450" algn="l" defTabSz="685800" rtl="0" eaLnBrk="1" latinLnBrk="0" hangingPunct="1">
        <a:lnSpc>
          <a:spcPct val="90000"/>
        </a:lnSpc>
        <a:spcBef>
          <a:spcPts val="375"/>
        </a:spcBef>
        <a:buSzPct val="90000"/>
        <a:buFontTx/>
        <a:buBlip>
          <a:blip r:embed="rId17"/>
        </a:buBlip>
        <a:defRPr sz="1800" b="0" i="0" kern="1200">
          <a:solidFill>
            <a:srgbClr val="3C3C3B"/>
          </a:solidFill>
          <a:latin typeface="Meta IGM" panose="02000503040000020004" pitchFamily="2" charset="0"/>
          <a:ea typeface="+mn-ea"/>
          <a:cs typeface="+mn-cs"/>
        </a:defRPr>
      </a:lvl4pPr>
      <a:lvl5pPr marL="1327050" indent="-243450" algn="l" defTabSz="685800" rtl="0" eaLnBrk="1" latinLnBrk="0" hangingPunct="1">
        <a:lnSpc>
          <a:spcPct val="90000"/>
        </a:lnSpc>
        <a:spcBef>
          <a:spcPts val="375"/>
        </a:spcBef>
        <a:buFontTx/>
        <a:buBlip>
          <a:blip r:embed="rId17"/>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58">
          <p15:clr>
            <a:srgbClr val="F26B43"/>
          </p15:clr>
        </p15:guide>
        <p15:guide id="4" pos="5602">
          <p15:clr>
            <a:srgbClr val="F26B43"/>
          </p15:clr>
        </p15:guide>
        <p15:guide id="5" orient="horz" pos="146">
          <p15:clr>
            <a:srgbClr val="F26B43"/>
          </p15:clr>
        </p15:guide>
        <p15:guide id="6" orient="horz" pos="309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slide" Target="slide17.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7049A76-8C9D-F546-983F-F5C7AD638D99}"/>
              </a:ext>
            </a:extLst>
          </p:cNvPr>
          <p:cNvSpPr>
            <a:spLocks noGrp="1"/>
          </p:cNvSpPr>
          <p:nvPr>
            <p:ph type="ctrTitle"/>
          </p:nvPr>
        </p:nvSpPr>
        <p:spPr/>
        <p:txBody>
          <a:bodyPr/>
          <a:lstStyle/>
          <a:p>
            <a:r>
              <a:rPr lang="de-DE" dirty="0"/>
              <a:t>Partnerschaftliches Verhalten </a:t>
            </a:r>
            <a:br>
              <a:rPr lang="de-DE" dirty="0"/>
            </a:br>
            <a:r>
              <a:rPr lang="de-DE" dirty="0"/>
              <a:t>am Arbeitsplatz</a:t>
            </a:r>
          </a:p>
        </p:txBody>
      </p:sp>
      <p:sp>
        <p:nvSpPr>
          <p:cNvPr id="2" name="Textfeld 1"/>
          <p:cNvSpPr txBox="1"/>
          <p:nvPr/>
        </p:nvSpPr>
        <p:spPr>
          <a:xfrm>
            <a:off x="137936" y="3742261"/>
            <a:ext cx="2989086" cy="369332"/>
          </a:xfrm>
          <a:prstGeom prst="rect">
            <a:avLst/>
          </a:prstGeom>
          <a:noFill/>
        </p:spPr>
        <p:txBody>
          <a:bodyPr wrap="square" rtlCol="0">
            <a:spAutoFit/>
          </a:bodyPr>
          <a:lstStyle/>
          <a:p>
            <a:r>
              <a:rPr lang="de-DE" sz="1800" dirty="0" smtClean="0">
                <a:solidFill>
                  <a:schemeClr val="bg1"/>
                </a:solidFill>
              </a:rPr>
              <a:t>Juni 2020</a:t>
            </a:r>
            <a:endParaRPr lang="de-DE" sz="1800" dirty="0">
              <a:solidFill>
                <a:schemeClr val="bg1"/>
              </a:solidFill>
            </a:endParaRPr>
          </a:p>
        </p:txBody>
      </p:sp>
    </p:spTree>
    <p:extLst>
      <p:ext uri="{BB962C8B-B14F-4D97-AF65-F5344CB8AC3E}">
        <p14:creationId xmlns:p14="http://schemas.microsoft.com/office/powerpoint/2010/main" val="442451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p:txBody>
          <a:bodyPr/>
          <a:lstStyle/>
          <a:p>
            <a:r>
              <a:rPr lang="de-DE" dirty="0"/>
              <a:t>Rechtsgrundlagen – das Allgemeine Gleichbehandlungs-gesetz (AGG)</a:t>
            </a:r>
          </a:p>
        </p:txBody>
      </p:sp>
    </p:spTree>
    <p:extLst>
      <p:ext uri="{BB962C8B-B14F-4D97-AF65-F5344CB8AC3E}">
        <p14:creationId xmlns:p14="http://schemas.microsoft.com/office/powerpoint/2010/main" val="2598798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„Benachteiligungen beseitigen“ </a:t>
            </a:r>
            <a:r>
              <a:rPr lang="de-DE" dirty="0"/>
              <a:t/>
            </a:r>
            <a:br>
              <a:rPr lang="de-DE" dirty="0"/>
            </a:br>
            <a:endParaRPr lang="de-DE" dirty="0"/>
          </a:p>
        </p:txBody>
      </p:sp>
      <p:sp>
        <p:nvSpPr>
          <p:cNvPr id="3" name="Inhaltsplatzhalter 2"/>
          <p:cNvSpPr>
            <a:spLocks noGrp="1"/>
          </p:cNvSpPr>
          <p:nvPr>
            <p:ph idx="1"/>
          </p:nvPr>
        </p:nvSpPr>
        <p:spPr/>
        <p:txBody>
          <a:bodyPr>
            <a:normAutofit fontScale="92500" lnSpcReduction="10000"/>
          </a:bodyPr>
          <a:lstStyle/>
          <a:p>
            <a:r>
              <a:rPr lang="de-DE" dirty="0"/>
              <a:t>Es darf aus folgenden Gründen nicht benachteiligt werden:</a:t>
            </a:r>
          </a:p>
          <a:p>
            <a:pPr lvl="1"/>
            <a:r>
              <a:rPr lang="de-DE" dirty="0"/>
              <a:t>Ethnische Herkunft</a:t>
            </a:r>
          </a:p>
          <a:p>
            <a:pPr lvl="1"/>
            <a:r>
              <a:rPr lang="de-DE" dirty="0"/>
              <a:t>Geschlecht </a:t>
            </a:r>
          </a:p>
          <a:p>
            <a:pPr lvl="1"/>
            <a:r>
              <a:rPr lang="de-DE" dirty="0"/>
              <a:t>Religion oder Weltanschauung</a:t>
            </a:r>
          </a:p>
          <a:p>
            <a:pPr lvl="1"/>
            <a:r>
              <a:rPr lang="de-DE" dirty="0"/>
              <a:t>Behinderung</a:t>
            </a:r>
          </a:p>
          <a:p>
            <a:pPr lvl="1"/>
            <a:r>
              <a:rPr lang="de-DE" dirty="0"/>
              <a:t>Alter</a:t>
            </a:r>
          </a:p>
          <a:p>
            <a:pPr lvl="1"/>
            <a:r>
              <a:rPr lang="de-DE" dirty="0"/>
              <a:t>Sexuelle Identität </a:t>
            </a:r>
          </a:p>
        </p:txBody>
      </p:sp>
      <p:sp>
        <p:nvSpPr>
          <p:cNvPr id="4" name="Textplatzhalter 3"/>
          <p:cNvSpPr>
            <a:spLocks noGrp="1"/>
          </p:cNvSpPr>
          <p:nvPr>
            <p:ph type="body" sz="quarter" idx="13"/>
          </p:nvPr>
        </p:nvSpPr>
        <p:spPr/>
        <p:txBody>
          <a:bodyPr/>
          <a:lstStyle/>
          <a:p>
            <a:r>
              <a:rPr lang="de-DE" dirty="0"/>
              <a:t>AGG </a:t>
            </a:r>
            <a:r>
              <a:rPr lang="de-DE" dirty="0" smtClean="0"/>
              <a:t>§ 1</a:t>
            </a:r>
            <a:endParaRPr lang="de-DE" dirty="0"/>
          </a:p>
        </p:txBody>
      </p:sp>
    </p:spTree>
    <p:extLst>
      <p:ext uri="{BB962C8B-B14F-4D97-AF65-F5344CB8AC3E}">
        <p14:creationId xmlns:p14="http://schemas.microsoft.com/office/powerpoint/2010/main" val="4219167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smtClean="0"/>
              <a:t>Welche Rechte haben Beschäftigte? </a:t>
            </a:r>
            <a:endParaRPr lang="de-DE" spc="0" dirty="0"/>
          </a:p>
        </p:txBody>
      </p:sp>
      <p:sp>
        <p:nvSpPr>
          <p:cNvPr id="3" name="Inhaltsplatzhalter 2"/>
          <p:cNvSpPr>
            <a:spLocks noGrp="1"/>
          </p:cNvSpPr>
          <p:nvPr>
            <p:ph idx="1"/>
          </p:nvPr>
        </p:nvSpPr>
        <p:spPr/>
        <p:txBody>
          <a:bodyPr>
            <a:normAutofit fontScale="85000" lnSpcReduction="10000"/>
          </a:bodyPr>
          <a:lstStyle/>
          <a:p>
            <a:r>
              <a:rPr lang="de-DE" dirty="0" smtClean="0"/>
              <a:t>Beschäftigte haben das Recht sich zu beschweren (§ 13 AGG).</a:t>
            </a:r>
          </a:p>
          <a:p>
            <a:r>
              <a:rPr lang="de-DE" dirty="0" smtClean="0"/>
              <a:t>Sie können ihre Arbeit ohne Entgeltnachteile niederlegen, wenn der Arbeitgeber die Belästigung nicht unterbindet (Leistungsverweigerungsrecht) – (§ 14 AGG).</a:t>
            </a:r>
          </a:p>
          <a:p>
            <a:pPr lvl="1"/>
            <a:r>
              <a:rPr lang="de-DE" dirty="0" smtClean="0"/>
              <a:t>Voraussetzung: sie haben ihn nachweislich aufgefordert, die Belästigung abzustellen, z.B. durch eine Beschwerde. Und er unternimmt trotzdem nichts </a:t>
            </a:r>
            <a:r>
              <a:rPr lang="de-DE" dirty="0"/>
              <a:t>oder nichts </a:t>
            </a:r>
            <a:r>
              <a:rPr lang="de-DE" dirty="0" smtClean="0"/>
              <a:t>Erfolgversprechendes. </a:t>
            </a:r>
          </a:p>
          <a:p>
            <a:pPr lvl="1"/>
            <a:r>
              <a:rPr lang="de-DE" dirty="0" smtClean="0"/>
              <a:t>Vorsicht: Risiko einer Kündigung wegen unberechtigter Arbeitsverweigerung. </a:t>
            </a:r>
            <a:endParaRPr lang="de-DE" dirty="0"/>
          </a:p>
          <a:p>
            <a:r>
              <a:rPr lang="de-DE" dirty="0" smtClean="0"/>
              <a:t>Unterlassungsanspruch</a:t>
            </a:r>
            <a:r>
              <a:rPr lang="de-DE" dirty="0"/>
              <a:t>, § 15 V </a:t>
            </a:r>
            <a:r>
              <a:rPr lang="de-DE" dirty="0" err="1"/>
              <a:t>i.V.m</a:t>
            </a:r>
            <a:r>
              <a:rPr lang="de-DE" dirty="0"/>
              <a:t>. § 1004 BGB</a:t>
            </a:r>
          </a:p>
          <a:p>
            <a:r>
              <a:rPr lang="de-DE" dirty="0" smtClean="0"/>
              <a:t>Entschädigung und Schadensersatz (§ 15 AGG). Hierbei sind Fristen zu beachten! </a:t>
            </a:r>
          </a:p>
          <a:p>
            <a:endParaRPr lang="de-DE" dirty="0" smtClean="0"/>
          </a:p>
          <a:p>
            <a:endParaRPr lang="de-DE" dirty="0"/>
          </a:p>
        </p:txBody>
      </p:sp>
      <p:sp>
        <p:nvSpPr>
          <p:cNvPr id="8" name="Textplatzhalter 7">
            <a:extLst>
              <a:ext uri="{FF2B5EF4-FFF2-40B4-BE49-F238E27FC236}">
                <a16:creationId xmlns:a16="http://schemas.microsoft.com/office/drawing/2014/main" id="{7BB1B32B-1DFA-4519-895E-62C836D95C2B}"/>
              </a:ext>
            </a:extLst>
          </p:cNvPr>
          <p:cNvSpPr>
            <a:spLocks noGrp="1"/>
          </p:cNvSpPr>
          <p:nvPr>
            <p:ph type="body" sz="quarter" idx="13"/>
          </p:nvPr>
        </p:nvSpPr>
        <p:spPr/>
        <p:txBody>
          <a:bodyPr/>
          <a:lstStyle/>
          <a:p>
            <a:r>
              <a:rPr lang="de-DE" smtClean="0"/>
              <a:t>AGG</a:t>
            </a:r>
            <a:endParaRPr lang="de-DE" dirty="0"/>
          </a:p>
        </p:txBody>
      </p:sp>
    </p:spTree>
    <p:extLst>
      <p:ext uri="{BB962C8B-B14F-4D97-AF65-F5344CB8AC3E}">
        <p14:creationId xmlns:p14="http://schemas.microsoft.com/office/powerpoint/2010/main" val="285703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1080000"/>
            <a:ext cx="8893175" cy="454025"/>
          </a:xfrm>
        </p:spPr>
        <p:txBody>
          <a:bodyPr/>
          <a:lstStyle/>
          <a:p>
            <a:r>
              <a:rPr lang="de-DE" sz="3600" spc="0" dirty="0"/>
              <a:t>Pflichten DES </a:t>
            </a:r>
            <a:r>
              <a:rPr lang="de-DE" sz="3600" spc="0" dirty="0" err="1"/>
              <a:t>ArbeitgeberS</a:t>
            </a:r>
            <a:endParaRPr lang="de-DE" sz="3600" spc="0" dirty="0"/>
          </a:p>
        </p:txBody>
      </p:sp>
      <p:sp>
        <p:nvSpPr>
          <p:cNvPr id="3" name="Inhaltsplatzhalter 2"/>
          <p:cNvSpPr>
            <a:spLocks noGrp="1"/>
          </p:cNvSpPr>
          <p:nvPr>
            <p:ph idx="1"/>
          </p:nvPr>
        </p:nvSpPr>
        <p:spPr/>
        <p:txBody>
          <a:bodyPr/>
          <a:lstStyle/>
          <a:p>
            <a:pPr marL="1350" indent="0">
              <a:buNone/>
            </a:pPr>
            <a:r>
              <a:rPr lang="de-DE" dirty="0"/>
              <a:t>Er muss Maßnahmen treffen …</a:t>
            </a:r>
          </a:p>
          <a:p>
            <a:pPr lvl="1"/>
            <a:r>
              <a:rPr lang="de-DE" dirty="0"/>
              <a:t>zum Schutz der Beschäftigten, sowohl im akuten Fall wie auch vorsorgend,</a:t>
            </a:r>
          </a:p>
          <a:p>
            <a:pPr lvl="1"/>
            <a:r>
              <a:rPr lang="de-DE" dirty="0"/>
              <a:t>g</a:t>
            </a:r>
            <a:r>
              <a:rPr lang="de-DE" dirty="0" smtClean="0"/>
              <a:t>egenüber belästigenden Beschäftigten, um Benachteiligungen zu verhindern und zu unterbinden – </a:t>
            </a:r>
            <a:r>
              <a:rPr lang="de-DE" dirty="0"/>
              <a:t>z.B. durch Abmahnung, </a:t>
            </a:r>
            <a:r>
              <a:rPr lang="de-DE" dirty="0" smtClean="0"/>
              <a:t>Versetzung</a:t>
            </a:r>
            <a:r>
              <a:rPr lang="de-DE" dirty="0"/>
              <a:t>, Kündigung (§ 12 AGG</a:t>
            </a:r>
            <a:r>
              <a:rPr lang="de-DE" dirty="0" smtClean="0"/>
              <a:t>)</a:t>
            </a:r>
          </a:p>
          <a:p>
            <a:pPr lvl="1"/>
            <a:r>
              <a:rPr lang="de-DE" dirty="0"/>
              <a:t>u</a:t>
            </a:r>
            <a:r>
              <a:rPr lang="de-DE" dirty="0" smtClean="0"/>
              <a:t>m unerwünschtes Zeigen und sichtbares Anbringen von pornographischen Darstellungen zu unterbinden (§ 3 Absatz 4 AGG). </a:t>
            </a:r>
            <a:endParaRPr lang="de-DE" dirty="0"/>
          </a:p>
        </p:txBody>
      </p:sp>
      <p:sp>
        <p:nvSpPr>
          <p:cNvPr id="4" name="Textplatzhalter 3"/>
          <p:cNvSpPr>
            <a:spLocks noGrp="1"/>
          </p:cNvSpPr>
          <p:nvPr>
            <p:ph type="body" sz="quarter" idx="13"/>
          </p:nvPr>
        </p:nvSpPr>
        <p:spPr/>
        <p:txBody>
          <a:bodyPr/>
          <a:lstStyle/>
          <a:p>
            <a:r>
              <a:rPr lang="de-DE" dirty="0"/>
              <a:t>AGG</a:t>
            </a:r>
          </a:p>
        </p:txBody>
      </p:sp>
    </p:spTree>
    <p:extLst>
      <p:ext uri="{BB962C8B-B14F-4D97-AF65-F5344CB8AC3E}">
        <p14:creationId xmlns:p14="http://schemas.microsoft.com/office/powerpoint/2010/main" val="1184037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smtClean="0"/>
              <a:t>Der Arbeitgeber muss aktiv werden</a:t>
            </a:r>
            <a:endParaRPr lang="de-DE" spc="0" dirty="0"/>
          </a:p>
        </p:txBody>
      </p:sp>
      <p:sp>
        <p:nvSpPr>
          <p:cNvPr id="3" name="Inhaltsplatzhalter 2"/>
          <p:cNvSpPr>
            <a:spLocks noGrp="1"/>
          </p:cNvSpPr>
          <p:nvPr>
            <p:ph idx="1"/>
          </p:nvPr>
        </p:nvSpPr>
        <p:spPr>
          <a:xfrm>
            <a:off x="250825" y="2040269"/>
            <a:ext cx="8893175" cy="2338314"/>
          </a:xfrm>
        </p:spPr>
        <p:txBody>
          <a:bodyPr>
            <a:normAutofit fontScale="92500" lnSpcReduction="10000"/>
          </a:bodyPr>
          <a:lstStyle/>
          <a:p>
            <a:r>
              <a:rPr lang="de-DE" dirty="0" smtClean="0"/>
              <a:t>Dem Arbeitgeber steht es nicht frei, sexuelle Belästigung im Betrieb zu gestatten. Er darf nicht abwägen. </a:t>
            </a:r>
          </a:p>
          <a:p>
            <a:r>
              <a:rPr lang="de-DE" dirty="0" smtClean="0"/>
              <a:t>Eine sexuelle Belästigung kann niemals gerechtfertigt werden. </a:t>
            </a:r>
          </a:p>
          <a:p>
            <a:r>
              <a:rPr lang="de-DE" dirty="0" smtClean="0"/>
              <a:t>Betroffene müssen nicht mehr formulieren, dass ein Verhalten unerwünscht ist. Es kommt vielmehr auf die objektivierte Situation an. </a:t>
            </a:r>
          </a:p>
          <a:p>
            <a:r>
              <a:rPr lang="de-DE" dirty="0" smtClean="0"/>
              <a:t>Betroffene muss nach § 22 AGG nicht den vollen Beweis erbringen, sondern es reichen Indizien aus. </a:t>
            </a:r>
          </a:p>
          <a:p>
            <a:r>
              <a:rPr lang="de-DE" dirty="0" smtClean="0"/>
              <a:t>Liegen </a:t>
            </a:r>
            <a:r>
              <a:rPr lang="de-DE" dirty="0"/>
              <a:t>Indizien für eine Benachteiligung vor, muss der Arbeitgeber beweisen, dass nicht gegen die Bestimmungen zum Schutz vor Benachteiligung verstoßen worden ist (§ 22 AGG). </a:t>
            </a:r>
          </a:p>
        </p:txBody>
      </p:sp>
      <p:sp>
        <p:nvSpPr>
          <p:cNvPr id="8" name="Textplatzhalter 7">
            <a:extLst>
              <a:ext uri="{FF2B5EF4-FFF2-40B4-BE49-F238E27FC236}">
                <a16:creationId xmlns:a16="http://schemas.microsoft.com/office/drawing/2014/main" id="{D383F5EC-5934-4C68-9817-26234FADEED3}"/>
              </a:ext>
            </a:extLst>
          </p:cNvPr>
          <p:cNvSpPr>
            <a:spLocks noGrp="1"/>
          </p:cNvSpPr>
          <p:nvPr>
            <p:ph type="body" sz="quarter" idx="13"/>
          </p:nvPr>
        </p:nvSpPr>
        <p:spPr/>
        <p:txBody>
          <a:bodyPr/>
          <a:lstStyle/>
          <a:p>
            <a:r>
              <a:rPr lang="de-DE" dirty="0"/>
              <a:t>AGG</a:t>
            </a:r>
          </a:p>
        </p:txBody>
      </p:sp>
    </p:spTree>
    <p:extLst>
      <p:ext uri="{BB962C8B-B14F-4D97-AF65-F5344CB8AC3E}">
        <p14:creationId xmlns:p14="http://schemas.microsoft.com/office/powerpoint/2010/main" val="4033551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a:xfrm>
            <a:off x="250825" y="1603659"/>
            <a:ext cx="6575901" cy="2524062"/>
          </a:xfrm>
        </p:spPr>
        <p:txBody>
          <a:bodyPr/>
          <a:lstStyle/>
          <a:p>
            <a:r>
              <a:rPr lang="de-DE" dirty="0"/>
              <a:t>Rechtsgrundlagen – Betriebsverfassungsgesetz</a:t>
            </a:r>
          </a:p>
        </p:txBody>
      </p:sp>
    </p:spTree>
    <p:extLst>
      <p:ext uri="{BB962C8B-B14F-4D97-AF65-F5344CB8AC3E}">
        <p14:creationId xmlns:p14="http://schemas.microsoft.com/office/powerpoint/2010/main" val="110166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Betriebsverfassungsgesetz</a:t>
            </a:r>
          </a:p>
        </p:txBody>
      </p:sp>
      <p:sp>
        <p:nvSpPr>
          <p:cNvPr id="3" name="Inhaltsplatzhalter 2"/>
          <p:cNvSpPr>
            <a:spLocks noGrp="1"/>
          </p:cNvSpPr>
          <p:nvPr>
            <p:ph idx="1"/>
          </p:nvPr>
        </p:nvSpPr>
        <p:spPr>
          <a:xfrm>
            <a:off x="250826" y="2040267"/>
            <a:ext cx="8642348" cy="2581159"/>
          </a:xfrm>
        </p:spPr>
        <p:txBody>
          <a:bodyPr>
            <a:normAutofit lnSpcReduction="10000"/>
          </a:bodyPr>
          <a:lstStyle/>
          <a:p>
            <a:r>
              <a:rPr lang="de-DE" dirty="0" smtClean="0"/>
              <a:t>wacht </a:t>
            </a:r>
            <a:r>
              <a:rPr lang="de-DE" dirty="0"/>
              <a:t>über die Einhaltung der Gesetze und Vorschriften (§ 80 Absatz 1  BetrVG),</a:t>
            </a:r>
          </a:p>
          <a:p>
            <a:r>
              <a:rPr lang="de-DE" dirty="0"/>
              <a:t>fördert die Gleichstellung von Frauen und Männern (§ 80 Absatz 1 Satz 2a BetrVG),</a:t>
            </a:r>
          </a:p>
          <a:p>
            <a:r>
              <a:rPr lang="de-DE" dirty="0"/>
              <a:t>ist Anlaufstelle bei Beschwerden und kann Einigungsstellen anrufen (§ 85 BetrVG),</a:t>
            </a:r>
          </a:p>
          <a:p>
            <a:r>
              <a:rPr lang="de-DE" dirty="0"/>
              <a:t>bestimmt Bildungsmaßnahmen mit, schlägt Initiativen vor (§ 98 Absatz 5 BetrVG), </a:t>
            </a:r>
            <a:endParaRPr lang="de-DE" dirty="0" smtClean="0"/>
          </a:p>
          <a:p>
            <a:r>
              <a:rPr lang="de-DE" dirty="0" smtClean="0"/>
              <a:t>kann bei </a:t>
            </a:r>
            <a:r>
              <a:rPr lang="de-DE" dirty="0"/>
              <a:t>groben Pflichtverletzungen </a:t>
            </a:r>
            <a:r>
              <a:rPr lang="de-DE" dirty="0" smtClean="0"/>
              <a:t>gegen das AGG klagen (§ 17 Abs. 2 AGG),</a:t>
            </a:r>
            <a:endParaRPr lang="de-DE" dirty="0"/>
          </a:p>
          <a:p>
            <a:r>
              <a:rPr lang="de-DE" dirty="0"/>
              <a:t>kann </a:t>
            </a:r>
            <a:r>
              <a:rPr lang="de-DE" dirty="0" smtClean="0"/>
              <a:t>ein Beschwerdeverfahren </a:t>
            </a:r>
            <a:r>
              <a:rPr lang="de-DE" dirty="0"/>
              <a:t>initiieren und betreuen,</a:t>
            </a:r>
          </a:p>
          <a:p>
            <a:r>
              <a:rPr lang="de-DE" smtClean="0"/>
              <a:t>kann </a:t>
            </a:r>
            <a:r>
              <a:rPr lang="de-DE" dirty="0" smtClean="0"/>
              <a:t>eine </a:t>
            </a:r>
            <a:r>
              <a:rPr lang="de-DE" dirty="0"/>
              <a:t>Betriebsvereinbarung anstoßen und</a:t>
            </a:r>
          </a:p>
          <a:p>
            <a:r>
              <a:rPr lang="de-DE" dirty="0"/>
              <a:t>das Thema auf die Betriebsversammlung bringen. </a:t>
            </a:r>
          </a:p>
        </p:txBody>
      </p:sp>
      <p:sp>
        <p:nvSpPr>
          <p:cNvPr id="4" name="Textplatzhalter 3"/>
          <p:cNvSpPr>
            <a:spLocks noGrp="1"/>
          </p:cNvSpPr>
          <p:nvPr>
            <p:ph type="body" sz="quarter" idx="13"/>
          </p:nvPr>
        </p:nvSpPr>
        <p:spPr/>
        <p:txBody>
          <a:bodyPr/>
          <a:lstStyle/>
          <a:p>
            <a:r>
              <a:rPr lang="de-DE" dirty="0"/>
              <a:t>Rechte und Pflichten des Betriebsrats</a:t>
            </a:r>
          </a:p>
        </p:txBody>
      </p:sp>
    </p:spTree>
    <p:extLst>
      <p:ext uri="{BB962C8B-B14F-4D97-AF65-F5344CB8AC3E}">
        <p14:creationId xmlns:p14="http://schemas.microsoft.com/office/powerpoint/2010/main" val="1181669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a:xfrm>
            <a:off x="250825" y="1787273"/>
            <a:ext cx="6063598" cy="2358741"/>
          </a:xfrm>
        </p:spPr>
        <p:txBody>
          <a:bodyPr/>
          <a:lstStyle/>
          <a:p>
            <a:r>
              <a:rPr lang="de-DE" dirty="0" smtClean="0"/>
              <a:t>Betriebsvereinbarungen </a:t>
            </a:r>
            <a:r>
              <a:rPr lang="de-DE" dirty="0"/>
              <a:t>und betriebliche </a:t>
            </a:r>
            <a:r>
              <a:rPr lang="de-DE" dirty="0" smtClean="0"/>
              <a:t>Regelungen  </a:t>
            </a:r>
            <a:endParaRPr lang="de-DE" dirty="0"/>
          </a:p>
        </p:txBody>
      </p:sp>
    </p:spTree>
    <p:extLst>
      <p:ext uri="{BB962C8B-B14F-4D97-AF65-F5344CB8AC3E}">
        <p14:creationId xmlns:p14="http://schemas.microsoft.com/office/powerpoint/2010/main" val="3455933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Volkswagen AG   I </a:t>
            </a:r>
          </a:p>
        </p:txBody>
      </p:sp>
      <p:sp>
        <p:nvSpPr>
          <p:cNvPr id="3" name="Inhaltsplatzhalter 2"/>
          <p:cNvSpPr>
            <a:spLocks noGrp="1"/>
          </p:cNvSpPr>
          <p:nvPr>
            <p:ph idx="1"/>
          </p:nvPr>
        </p:nvSpPr>
        <p:spPr/>
        <p:txBody>
          <a:bodyPr>
            <a:normAutofit lnSpcReduction="10000"/>
          </a:bodyPr>
          <a:lstStyle/>
          <a:p>
            <a:r>
              <a:rPr lang="de-DE" dirty="0"/>
              <a:t>Diskriminierungen und Benachteiligungen werden als Störung des Arbeitsfriedens / Betriebsfriedens gesehen.</a:t>
            </a:r>
          </a:p>
          <a:p>
            <a:r>
              <a:rPr lang="de-DE" dirty="0"/>
              <a:t>Benachteiligungen, Belästigung, </a:t>
            </a:r>
            <a:r>
              <a:rPr lang="de-DE" dirty="0" smtClean="0"/>
              <a:t>Mobbing, Stalking und </a:t>
            </a:r>
            <a:r>
              <a:rPr lang="de-DE" dirty="0"/>
              <a:t>sexuelle Belästigung sind verboten und werden nicht geduldet.</a:t>
            </a:r>
          </a:p>
          <a:p>
            <a:r>
              <a:rPr lang="de-DE" dirty="0"/>
              <a:t>Darunter fallen: sexuelle Handlungen und Aufforderungen, sexuell bestimmte körperliche Berührungen, Bemerkungen sexuellen Inhalts, unerwünschtes Zeigen und sichtbares Anbringen von pornografischen </a:t>
            </a:r>
            <a:r>
              <a:rPr lang="de-DE" dirty="0" smtClean="0"/>
              <a:t>Darstellungen, menschenverachtenden und rassistischen Zeichen. </a:t>
            </a:r>
            <a:endParaRPr lang="de-DE" dirty="0"/>
          </a:p>
        </p:txBody>
      </p:sp>
      <p:sp>
        <p:nvSpPr>
          <p:cNvPr id="4" name="Textplatzhalter 3"/>
          <p:cNvSpPr>
            <a:spLocks noGrp="1"/>
          </p:cNvSpPr>
          <p:nvPr>
            <p:ph type="body" sz="quarter" idx="13"/>
          </p:nvPr>
        </p:nvSpPr>
        <p:spPr/>
        <p:txBody>
          <a:bodyPr/>
          <a:lstStyle/>
          <a:p>
            <a:r>
              <a:rPr lang="de-DE" dirty="0"/>
              <a:t>Sexuelle Belästigung ist Störung des Betriebsfriedens </a:t>
            </a:r>
          </a:p>
        </p:txBody>
      </p:sp>
    </p:spTree>
    <p:extLst>
      <p:ext uri="{BB962C8B-B14F-4D97-AF65-F5344CB8AC3E}">
        <p14:creationId xmlns:p14="http://schemas.microsoft.com/office/powerpoint/2010/main" val="3268809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Volkswagen AG   II</a:t>
            </a:r>
          </a:p>
        </p:txBody>
      </p:sp>
      <p:sp>
        <p:nvSpPr>
          <p:cNvPr id="3" name="Inhaltsplatzhalter 2"/>
          <p:cNvSpPr>
            <a:spLocks noGrp="1"/>
          </p:cNvSpPr>
          <p:nvPr>
            <p:ph idx="1"/>
          </p:nvPr>
        </p:nvSpPr>
        <p:spPr/>
        <p:txBody>
          <a:bodyPr/>
          <a:lstStyle/>
          <a:p>
            <a:pPr>
              <a:lnSpc>
                <a:spcPct val="100000"/>
              </a:lnSpc>
            </a:pPr>
            <a:r>
              <a:rPr lang="de-DE" dirty="0"/>
              <a:t>„Was als sexuelle Belästigung empfunden wird, ist durch das subjektive Empfinden des Betroffenen bestimmt.“ </a:t>
            </a:r>
            <a:br>
              <a:rPr lang="de-DE" dirty="0"/>
            </a:br>
            <a:r>
              <a:rPr lang="de-DE" sz="1200" dirty="0"/>
              <a:t>Betriebsvereinbarung zum partnerschaftlichen Verhalten am Arbeitsplatz</a:t>
            </a:r>
          </a:p>
        </p:txBody>
      </p:sp>
      <p:sp>
        <p:nvSpPr>
          <p:cNvPr id="4" name="Textplatzhalter 3"/>
          <p:cNvSpPr>
            <a:spLocks noGrp="1"/>
          </p:cNvSpPr>
          <p:nvPr>
            <p:ph type="body" sz="quarter" idx="13"/>
          </p:nvPr>
        </p:nvSpPr>
        <p:spPr/>
        <p:txBody>
          <a:bodyPr/>
          <a:lstStyle/>
          <a:p>
            <a:r>
              <a:rPr lang="de-DE" dirty="0"/>
              <a:t>Wie wird sexuelle Belästigung definiert?</a:t>
            </a:r>
          </a:p>
        </p:txBody>
      </p:sp>
    </p:spTree>
    <p:extLst>
      <p:ext uri="{BB962C8B-B14F-4D97-AF65-F5344CB8AC3E}">
        <p14:creationId xmlns:p14="http://schemas.microsoft.com/office/powerpoint/2010/main" val="381923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043EC-A292-9B49-B7F4-0687CAEF8459}"/>
              </a:ext>
            </a:extLst>
          </p:cNvPr>
          <p:cNvSpPr>
            <a:spLocks noGrp="1"/>
          </p:cNvSpPr>
          <p:nvPr>
            <p:ph type="title"/>
          </p:nvPr>
        </p:nvSpPr>
        <p:spPr/>
        <p:txBody>
          <a:bodyPr/>
          <a:lstStyle/>
          <a:p>
            <a:r>
              <a:rPr lang="de-DE" dirty="0" smtClean="0"/>
              <a:t>Sprüche und Berührungen </a:t>
            </a:r>
            <a:endParaRPr lang="de-DE" dirty="0"/>
          </a:p>
        </p:txBody>
      </p:sp>
      <p:sp>
        <p:nvSpPr>
          <p:cNvPr id="9" name="SmartArt-Platzhalter 8">
            <a:extLst>
              <a:ext uri="{FF2B5EF4-FFF2-40B4-BE49-F238E27FC236}">
                <a16:creationId xmlns:a16="http://schemas.microsoft.com/office/drawing/2014/main" id="{05547CF3-8C07-40C4-BADD-CBA29231410A}"/>
              </a:ext>
            </a:extLst>
          </p:cNvPr>
          <p:cNvSpPr>
            <a:spLocks noGrp="1"/>
          </p:cNvSpPr>
          <p:nvPr>
            <p:ph type="dgm" sz="quarter" idx="15"/>
          </p:nvPr>
        </p:nvSpPr>
        <p:spPr/>
      </p:sp>
      <p:sp>
        <p:nvSpPr>
          <p:cNvPr id="5" name="Rechteck 4">
            <a:extLst>
              <a:ext uri="{FF2B5EF4-FFF2-40B4-BE49-F238E27FC236}">
                <a16:creationId xmlns:a16="http://schemas.microsoft.com/office/drawing/2014/main" id="{64005ECE-5C3B-42F3-8FA2-60CD68127B4A}"/>
              </a:ext>
            </a:extLst>
          </p:cNvPr>
          <p:cNvSpPr/>
          <p:nvPr/>
        </p:nvSpPr>
        <p:spPr>
          <a:xfrm>
            <a:off x="178779" y="4565477"/>
            <a:ext cx="1348126" cy="230832"/>
          </a:xfrm>
          <a:prstGeom prst="rect">
            <a:avLst/>
          </a:prstGeom>
        </p:spPr>
        <p:txBody>
          <a:bodyPr wrap="none">
            <a:spAutoFit/>
          </a:bodyPr>
          <a:lstStyle/>
          <a:p>
            <a:pPr marL="1350"/>
            <a:r>
              <a:rPr lang="de-DE" sz="900" dirty="0">
                <a:solidFill>
                  <a:schemeClr val="accent6">
                    <a:lumMod val="10000"/>
                  </a:schemeClr>
                </a:solidFill>
                <a:latin typeface="Calibri" panose="020F0502020204030204" pitchFamily="34" charset="0"/>
                <a:cs typeface="Calibri" panose="020F0502020204030204" pitchFamily="34" charset="0"/>
              </a:rPr>
              <a:t>Quelle: </a:t>
            </a:r>
            <a:r>
              <a:rPr lang="de-DE" sz="900" dirty="0">
                <a:solidFill>
                  <a:srgbClr val="3C3C3B"/>
                </a:solidFill>
              </a:rPr>
              <a:t>Zeitonline, 2017</a:t>
            </a:r>
          </a:p>
        </p:txBody>
      </p:sp>
      <p:pic>
        <p:nvPicPr>
          <p:cNvPr id="7" name="Grafik 6">
            <a:extLst>
              <a:ext uri="{FF2B5EF4-FFF2-40B4-BE49-F238E27FC236}">
                <a16:creationId xmlns:a16="http://schemas.microsoft.com/office/drawing/2014/main" id="{0FF6EF34-4DFC-45B8-AF3A-05508C2F6846}"/>
              </a:ext>
            </a:extLst>
          </p:cNvPr>
          <p:cNvPicPr>
            <a:picLocks noChangeAspect="1"/>
          </p:cNvPicPr>
          <p:nvPr/>
        </p:nvPicPr>
        <p:blipFill>
          <a:blip r:embed="rId3"/>
          <a:stretch>
            <a:fillRect/>
          </a:stretch>
        </p:blipFill>
        <p:spPr>
          <a:xfrm>
            <a:off x="248128" y="1747974"/>
            <a:ext cx="8684021" cy="2646007"/>
          </a:xfrm>
          <a:prstGeom prst="rect">
            <a:avLst/>
          </a:prstGeom>
        </p:spPr>
      </p:pic>
    </p:spTree>
    <p:extLst>
      <p:ext uri="{BB962C8B-B14F-4D97-AF65-F5344CB8AC3E}">
        <p14:creationId xmlns:p14="http://schemas.microsoft.com/office/powerpoint/2010/main" val="3109191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Volkswagen AG   III</a:t>
            </a:r>
          </a:p>
        </p:txBody>
      </p:sp>
      <p:sp>
        <p:nvSpPr>
          <p:cNvPr id="3" name="Inhaltsplatzhalter 2"/>
          <p:cNvSpPr>
            <a:spLocks noGrp="1"/>
          </p:cNvSpPr>
          <p:nvPr>
            <p:ph idx="1"/>
          </p:nvPr>
        </p:nvSpPr>
        <p:spPr/>
        <p:txBody>
          <a:bodyPr/>
          <a:lstStyle/>
          <a:p>
            <a:r>
              <a:rPr lang="de-DE" dirty="0"/>
              <a:t>Beschäftigte können sich bei sexueller Belästigung an die AGG-Berater*innen im Betrieb wenden.</a:t>
            </a:r>
          </a:p>
          <a:p>
            <a:r>
              <a:rPr lang="de-DE" dirty="0"/>
              <a:t>Nach Prüfung der Beschwerde kann der Arbeitgeber Maßnahmen von einer Abmahnung bis hin zur Kündigung einleiten.</a:t>
            </a:r>
          </a:p>
          <a:p>
            <a:r>
              <a:rPr lang="de-DE" dirty="0"/>
              <a:t>Schulungs- und Seminarangebot für Vorgesetzte, Ausbilder*innen, Beschäftigte der Personalabteilung und Mitglieder des Betriebsrats. Ausgerichtet auf verschiedene Zielgruppen.</a:t>
            </a:r>
          </a:p>
          <a:p>
            <a:endParaRPr lang="de-DE" dirty="0"/>
          </a:p>
        </p:txBody>
      </p:sp>
      <p:sp>
        <p:nvSpPr>
          <p:cNvPr id="4" name="Textplatzhalter 3"/>
          <p:cNvSpPr>
            <a:spLocks noGrp="1"/>
          </p:cNvSpPr>
          <p:nvPr>
            <p:ph type="body" sz="quarter" idx="13"/>
          </p:nvPr>
        </p:nvSpPr>
        <p:spPr/>
        <p:txBody>
          <a:bodyPr/>
          <a:lstStyle/>
          <a:p>
            <a:r>
              <a:rPr lang="de-DE" dirty="0"/>
              <a:t>Beratung, Beschwerde und Schulungen </a:t>
            </a:r>
          </a:p>
        </p:txBody>
      </p:sp>
    </p:spTree>
    <p:extLst>
      <p:ext uri="{BB962C8B-B14F-4D97-AF65-F5344CB8AC3E}">
        <p14:creationId xmlns:p14="http://schemas.microsoft.com/office/powerpoint/2010/main" val="3729352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0762D2A-2FD8-4314-AC0C-C26630340E36}"/>
              </a:ext>
            </a:extLst>
          </p:cNvPr>
          <p:cNvPicPr>
            <a:picLocks noChangeAspect="1"/>
          </p:cNvPicPr>
          <p:nvPr/>
        </p:nvPicPr>
        <p:blipFill rotWithShape="1">
          <a:blip r:embed="rId3">
            <a:extLst>
              <a:ext uri="{28A0092B-C50C-407E-A947-70E740481C1C}">
                <a14:useLocalDpi xmlns:a14="http://schemas.microsoft.com/office/drawing/2010/main" val="0"/>
              </a:ext>
            </a:extLst>
          </a:blip>
          <a:srcRect l="5064" t="89674" r="8959" b="3384"/>
          <a:stretch/>
        </p:blipFill>
        <p:spPr>
          <a:xfrm>
            <a:off x="250825" y="2206037"/>
            <a:ext cx="8642350" cy="986678"/>
          </a:xfrm>
          <a:prstGeom prst="rect">
            <a:avLst/>
          </a:prstGeom>
        </p:spPr>
      </p:pic>
      <p:sp>
        <p:nvSpPr>
          <p:cNvPr id="2" name="Titel 1"/>
          <p:cNvSpPr>
            <a:spLocks noGrp="1"/>
          </p:cNvSpPr>
          <p:nvPr>
            <p:ph type="title"/>
          </p:nvPr>
        </p:nvSpPr>
        <p:spPr/>
        <p:txBody>
          <a:bodyPr/>
          <a:lstStyle/>
          <a:p>
            <a:r>
              <a:rPr lang="de-DE" spc="0" dirty="0"/>
              <a:t>Volkswagen AG</a:t>
            </a:r>
          </a:p>
        </p:txBody>
      </p:sp>
      <p:sp>
        <p:nvSpPr>
          <p:cNvPr id="3" name="Inhaltsplatzhalter 2"/>
          <p:cNvSpPr>
            <a:spLocks noGrp="1"/>
          </p:cNvSpPr>
          <p:nvPr>
            <p:ph idx="1"/>
          </p:nvPr>
        </p:nvSpPr>
        <p:spPr>
          <a:xfrm>
            <a:off x="250825" y="3371255"/>
            <a:ext cx="7590847" cy="979072"/>
          </a:xfrm>
        </p:spPr>
        <p:txBody>
          <a:bodyPr>
            <a:normAutofit/>
          </a:bodyPr>
          <a:lstStyle/>
          <a:p>
            <a:pPr marL="1350" indent="0">
              <a:buNone/>
            </a:pPr>
            <a:r>
              <a:rPr lang="de-DE" sz="1400" dirty="0"/>
              <a:t>Susanne Preuk </a:t>
            </a:r>
            <a:r>
              <a:rPr lang="de-DE" sz="1400" dirty="0" smtClean="0"/>
              <a:t/>
            </a:r>
            <a:br>
              <a:rPr lang="de-DE" sz="1400" dirty="0" smtClean="0"/>
            </a:br>
            <a:r>
              <a:rPr lang="de-DE" sz="1400" dirty="0" smtClean="0"/>
              <a:t>Betriebsrätin bei der Volkswagen AG in Wolfsburg und Vorsitzende des KBR Gleichstellungsausschusses</a:t>
            </a:r>
            <a:endParaRPr lang="de-DE" sz="1400" dirty="0"/>
          </a:p>
        </p:txBody>
      </p:sp>
      <p:sp>
        <p:nvSpPr>
          <p:cNvPr id="4" name="Textfeld 3">
            <a:extLst>
              <a:ext uri="{FF2B5EF4-FFF2-40B4-BE49-F238E27FC236}">
                <a16:creationId xmlns:a16="http://schemas.microsoft.com/office/drawing/2014/main" id="{AEC53A35-96D1-4AF6-ACD7-9339AAD8BD2E}"/>
              </a:ext>
            </a:extLst>
          </p:cNvPr>
          <p:cNvSpPr txBox="1"/>
          <p:nvPr/>
        </p:nvSpPr>
        <p:spPr>
          <a:xfrm>
            <a:off x="250824" y="2376210"/>
            <a:ext cx="8642349" cy="646331"/>
          </a:xfrm>
          <a:prstGeom prst="rect">
            <a:avLst/>
          </a:prstGeom>
          <a:noFill/>
        </p:spPr>
        <p:txBody>
          <a:bodyPr wrap="square" rtlCol="0" anchor="ctr">
            <a:spAutoFit/>
          </a:bodyPr>
          <a:lstStyle/>
          <a:p>
            <a:pPr algn="ctr"/>
            <a:r>
              <a:rPr lang="de-DE" sz="1800" b="1" i="1" dirty="0" smtClean="0">
                <a:solidFill>
                  <a:schemeClr val="bg1"/>
                </a:solidFill>
              </a:rPr>
              <a:t>„Ein respektvoller Umgang am Arbeitsplatz ist ein wichtiges Gut, das wir Menschen uns darüber hinaus auch im täglichen Umgang miteinander bewahren müssen.“ </a:t>
            </a:r>
            <a:endParaRPr lang="de-DE" sz="1800" b="1" i="1" dirty="0">
              <a:solidFill>
                <a:schemeClr val="bg1"/>
              </a:solidFill>
            </a:endParaRPr>
          </a:p>
        </p:txBody>
      </p:sp>
    </p:spTree>
    <p:extLst>
      <p:ext uri="{BB962C8B-B14F-4D97-AF65-F5344CB8AC3E}">
        <p14:creationId xmlns:p14="http://schemas.microsoft.com/office/powerpoint/2010/main" val="233968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Ford-werke </a:t>
            </a:r>
            <a:r>
              <a:rPr lang="de-DE" spc="0" dirty="0" err="1"/>
              <a:t>gmbh</a:t>
            </a:r>
            <a:r>
              <a:rPr lang="de-DE" spc="0" dirty="0"/>
              <a:t>   I </a:t>
            </a:r>
          </a:p>
        </p:txBody>
      </p:sp>
      <p:sp>
        <p:nvSpPr>
          <p:cNvPr id="3" name="Inhaltsplatzhalter 2"/>
          <p:cNvSpPr>
            <a:spLocks noGrp="1"/>
          </p:cNvSpPr>
          <p:nvPr>
            <p:ph idx="1"/>
          </p:nvPr>
        </p:nvSpPr>
        <p:spPr/>
        <p:txBody>
          <a:bodyPr>
            <a:normAutofit fontScale="92500" lnSpcReduction="10000"/>
          </a:bodyPr>
          <a:lstStyle/>
          <a:p>
            <a:r>
              <a:rPr lang="de-DE" dirty="0"/>
              <a:t>Paritätische Besetzung durch Arbeitgeber und Betriebsrat</a:t>
            </a:r>
          </a:p>
          <a:p>
            <a:r>
              <a:rPr lang="de-DE" dirty="0"/>
              <a:t>Alle Mitglieder haben eine Mediationsausbildung </a:t>
            </a:r>
          </a:p>
          <a:p>
            <a:r>
              <a:rPr lang="de-DE" dirty="0"/>
              <a:t>Vorgehen:</a:t>
            </a:r>
          </a:p>
          <a:p>
            <a:pPr lvl="1"/>
            <a:r>
              <a:rPr lang="de-DE" dirty="0"/>
              <a:t>Erstgespräch</a:t>
            </a:r>
          </a:p>
          <a:p>
            <a:pPr lvl="1"/>
            <a:r>
              <a:rPr lang="de-DE" dirty="0"/>
              <a:t>„Auftragsprinzip“: Jeder Schritt wird mit betroffener Person rückgekoppelt </a:t>
            </a:r>
          </a:p>
          <a:p>
            <a:pPr lvl="1"/>
            <a:r>
              <a:rPr lang="de-DE" dirty="0"/>
              <a:t>Fälle werden in der Gruppe besprochen und zu zweit (paritätisch) bearbeitet</a:t>
            </a:r>
          </a:p>
          <a:p>
            <a:pPr lvl="1"/>
            <a:r>
              <a:rPr lang="de-DE" dirty="0"/>
              <a:t>Beschwerdestelle kann Maßnahmen empfehlen </a:t>
            </a:r>
          </a:p>
          <a:p>
            <a:endParaRPr lang="de-DE" dirty="0"/>
          </a:p>
        </p:txBody>
      </p:sp>
      <p:sp>
        <p:nvSpPr>
          <p:cNvPr id="4" name="Textplatzhalter 3"/>
          <p:cNvSpPr>
            <a:spLocks noGrp="1"/>
          </p:cNvSpPr>
          <p:nvPr>
            <p:ph type="body" sz="quarter" idx="13"/>
          </p:nvPr>
        </p:nvSpPr>
        <p:spPr/>
        <p:txBody>
          <a:bodyPr/>
          <a:lstStyle/>
          <a:p>
            <a:r>
              <a:rPr lang="de-DE" dirty="0"/>
              <a:t>Beratungsstelle „Partnerschaftliches Verhalten am Arbeitsplatz“ </a:t>
            </a:r>
          </a:p>
        </p:txBody>
      </p:sp>
    </p:spTree>
    <p:extLst>
      <p:ext uri="{BB962C8B-B14F-4D97-AF65-F5344CB8AC3E}">
        <p14:creationId xmlns:p14="http://schemas.microsoft.com/office/powerpoint/2010/main" val="1683484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0762D2A-2FD8-4314-AC0C-C26630340E36}"/>
              </a:ext>
            </a:extLst>
          </p:cNvPr>
          <p:cNvPicPr>
            <a:picLocks noChangeAspect="1"/>
          </p:cNvPicPr>
          <p:nvPr/>
        </p:nvPicPr>
        <p:blipFill rotWithShape="1">
          <a:blip r:embed="rId2">
            <a:extLst>
              <a:ext uri="{28A0092B-C50C-407E-A947-70E740481C1C}">
                <a14:useLocalDpi xmlns:a14="http://schemas.microsoft.com/office/drawing/2010/main" val="0"/>
              </a:ext>
            </a:extLst>
          </a:blip>
          <a:srcRect l="5064" t="89674" r="8959" b="3384"/>
          <a:stretch/>
        </p:blipFill>
        <p:spPr>
          <a:xfrm>
            <a:off x="250825" y="2206037"/>
            <a:ext cx="8642350" cy="986678"/>
          </a:xfrm>
          <a:prstGeom prst="rect">
            <a:avLst/>
          </a:prstGeom>
        </p:spPr>
      </p:pic>
      <p:sp>
        <p:nvSpPr>
          <p:cNvPr id="2" name="Titel 1"/>
          <p:cNvSpPr>
            <a:spLocks noGrp="1"/>
          </p:cNvSpPr>
          <p:nvPr>
            <p:ph type="title"/>
          </p:nvPr>
        </p:nvSpPr>
        <p:spPr/>
        <p:txBody>
          <a:bodyPr/>
          <a:lstStyle/>
          <a:p>
            <a:r>
              <a:rPr lang="de-DE" spc="0" dirty="0"/>
              <a:t>Ford-Werke </a:t>
            </a:r>
            <a:r>
              <a:rPr lang="de-DE" spc="0" dirty="0" err="1"/>
              <a:t>gmbh</a:t>
            </a:r>
            <a:r>
              <a:rPr lang="de-DE" spc="0" dirty="0"/>
              <a:t>   II </a:t>
            </a:r>
          </a:p>
        </p:txBody>
      </p:sp>
      <p:sp>
        <p:nvSpPr>
          <p:cNvPr id="3" name="Inhaltsplatzhalter 2"/>
          <p:cNvSpPr>
            <a:spLocks noGrp="1"/>
          </p:cNvSpPr>
          <p:nvPr>
            <p:ph idx="1"/>
          </p:nvPr>
        </p:nvSpPr>
        <p:spPr>
          <a:xfrm>
            <a:off x="250826" y="3371255"/>
            <a:ext cx="6485504" cy="493472"/>
          </a:xfrm>
        </p:spPr>
        <p:txBody>
          <a:bodyPr/>
          <a:lstStyle/>
          <a:p>
            <a:pPr marL="1350" indent="0">
              <a:buNone/>
            </a:pPr>
            <a:r>
              <a:rPr lang="de-DE" sz="1400" dirty="0"/>
              <a:t>Dorthe Mika</a:t>
            </a:r>
            <a:br>
              <a:rPr lang="de-DE" sz="1400" dirty="0"/>
            </a:br>
            <a:r>
              <a:rPr lang="de-DE" sz="1400" dirty="0"/>
              <a:t>Betriebsrätin und Mitglied der Paritätischen Beratungsstelle der Ford-Werke GmbH</a:t>
            </a:r>
          </a:p>
        </p:txBody>
      </p:sp>
      <p:pic>
        <p:nvPicPr>
          <p:cNvPr id="6" name="Grafik 5">
            <a:extLst>
              <a:ext uri="{FF2B5EF4-FFF2-40B4-BE49-F238E27FC236}">
                <a16:creationId xmlns:a16="http://schemas.microsoft.com/office/drawing/2014/main" id="{49E507CE-3266-4BAC-96BF-62C45697562A}"/>
              </a:ext>
            </a:extLst>
          </p:cNvPr>
          <p:cNvPicPr>
            <a:picLocks noChangeAspect="1"/>
          </p:cNvPicPr>
          <p:nvPr/>
        </p:nvPicPr>
        <p:blipFill>
          <a:blip r:embed="rId3"/>
          <a:stretch>
            <a:fillRect/>
          </a:stretch>
        </p:blipFill>
        <p:spPr>
          <a:xfrm>
            <a:off x="2271753" y="5632632"/>
            <a:ext cx="1694101" cy="1219753"/>
          </a:xfrm>
          <a:prstGeom prst="rect">
            <a:avLst/>
          </a:prstGeom>
        </p:spPr>
      </p:pic>
      <p:sp>
        <p:nvSpPr>
          <p:cNvPr id="4" name="Textfeld 3">
            <a:extLst>
              <a:ext uri="{FF2B5EF4-FFF2-40B4-BE49-F238E27FC236}">
                <a16:creationId xmlns:a16="http://schemas.microsoft.com/office/drawing/2014/main" id="{AEC53A35-96D1-4AF6-ACD7-9339AAD8BD2E}"/>
              </a:ext>
            </a:extLst>
          </p:cNvPr>
          <p:cNvSpPr txBox="1"/>
          <p:nvPr/>
        </p:nvSpPr>
        <p:spPr>
          <a:xfrm>
            <a:off x="250826" y="2531380"/>
            <a:ext cx="8642349" cy="369332"/>
          </a:xfrm>
          <a:prstGeom prst="rect">
            <a:avLst/>
          </a:prstGeom>
          <a:noFill/>
        </p:spPr>
        <p:txBody>
          <a:bodyPr wrap="square" rtlCol="0">
            <a:spAutoFit/>
          </a:bodyPr>
          <a:lstStyle/>
          <a:p>
            <a:pPr algn="ctr"/>
            <a:r>
              <a:rPr lang="de-DE" sz="1800" b="1" i="1" dirty="0">
                <a:solidFill>
                  <a:schemeClr val="bg1"/>
                </a:solidFill>
              </a:rPr>
              <a:t>„Behandele jeden und jede so wie du selbst behandelt werden willst.“</a:t>
            </a:r>
            <a:endParaRPr lang="de-DE" b="1" dirty="0">
              <a:solidFill>
                <a:schemeClr val="bg1"/>
              </a:solidFill>
            </a:endParaRPr>
          </a:p>
        </p:txBody>
      </p:sp>
    </p:spTree>
    <p:extLst>
      <p:ext uri="{BB962C8B-B14F-4D97-AF65-F5344CB8AC3E}">
        <p14:creationId xmlns:p14="http://schemas.microsoft.com/office/powerpoint/2010/main" val="868102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err="1"/>
              <a:t>Raytheon</a:t>
            </a:r>
            <a:r>
              <a:rPr lang="de-DE" spc="0" dirty="0"/>
              <a:t> Anschütz </a:t>
            </a:r>
          </a:p>
        </p:txBody>
      </p:sp>
      <p:sp>
        <p:nvSpPr>
          <p:cNvPr id="3" name="Inhaltsplatzhalter 2"/>
          <p:cNvSpPr>
            <a:spLocks noGrp="1"/>
          </p:cNvSpPr>
          <p:nvPr>
            <p:ph idx="1"/>
          </p:nvPr>
        </p:nvSpPr>
        <p:spPr/>
        <p:txBody>
          <a:bodyPr>
            <a:normAutofit lnSpcReduction="10000"/>
          </a:bodyPr>
          <a:lstStyle/>
          <a:p>
            <a:r>
              <a:rPr lang="de-DE" dirty="0"/>
              <a:t>Anonyme Befragung zu psychischen Belastungen: „Fühlen Sie sich benachteiligt (z.B. wegen Alter, Geschlecht, Nationalität, Religion)?“ und „Ich fühle mich sexuell belästigt“. </a:t>
            </a:r>
          </a:p>
          <a:p>
            <a:r>
              <a:rPr lang="de-DE" dirty="0"/>
              <a:t>Die Fragen werden als Schlüsselfragen behandelt und initiieren gegebenenfalls ein gesondertes Vorgehen. </a:t>
            </a:r>
          </a:p>
          <a:p>
            <a:r>
              <a:rPr lang="de-DE" dirty="0"/>
              <a:t>Wird eine Belästigung angegeben, geht dies an den paritätisch besetzten Ausschuss*. Betroffene sind nicht bekannt, der Bereich ist zu erkennen. </a:t>
            </a:r>
            <a:br>
              <a:rPr lang="de-DE" dirty="0"/>
            </a:br>
            <a:r>
              <a:rPr lang="de-DE" dirty="0"/>
              <a:t>Der Ausschuss berät das weitere </a:t>
            </a:r>
            <a:r>
              <a:rPr lang="de-DE" dirty="0" smtClean="0"/>
              <a:t>Vorgehen.</a:t>
            </a:r>
            <a:r>
              <a:rPr lang="de-DE" dirty="0"/>
              <a:t/>
            </a:r>
            <a:br>
              <a:rPr lang="de-DE" dirty="0"/>
            </a:br>
            <a:r>
              <a:rPr lang="de-DE" sz="1200" dirty="0"/>
              <a:t>* Betriebsvereinbarung zur Befragung psychischer Belastungen im Betrieb. </a:t>
            </a:r>
          </a:p>
          <a:p>
            <a:endParaRPr lang="de-DE" dirty="0"/>
          </a:p>
        </p:txBody>
      </p:sp>
      <p:sp>
        <p:nvSpPr>
          <p:cNvPr id="4" name="Textplatzhalter 3"/>
          <p:cNvSpPr>
            <a:spLocks noGrp="1"/>
          </p:cNvSpPr>
          <p:nvPr>
            <p:ph type="body" sz="quarter" idx="13"/>
          </p:nvPr>
        </p:nvSpPr>
        <p:spPr/>
        <p:txBody>
          <a:bodyPr/>
          <a:lstStyle/>
          <a:p>
            <a:r>
              <a:rPr lang="de-DE" dirty="0"/>
              <a:t>Sexuelle Belästigung ist Frage in der Gefährdungsbeurteilung </a:t>
            </a:r>
          </a:p>
        </p:txBody>
      </p:sp>
    </p:spTree>
    <p:extLst>
      <p:ext uri="{BB962C8B-B14F-4D97-AF65-F5344CB8AC3E}">
        <p14:creationId xmlns:p14="http://schemas.microsoft.com/office/powerpoint/2010/main" val="3682634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a:xfrm>
            <a:off x="250825" y="1603659"/>
            <a:ext cx="6063598" cy="2524062"/>
          </a:xfrm>
        </p:spPr>
        <p:txBody>
          <a:bodyPr/>
          <a:lstStyle/>
          <a:p>
            <a:r>
              <a:rPr lang="de-DE" dirty="0" smtClean="0"/>
              <a:t>Musterbetriebs-vereinbarung</a:t>
            </a:r>
            <a:endParaRPr lang="de-DE" dirty="0"/>
          </a:p>
        </p:txBody>
      </p:sp>
    </p:spTree>
    <p:extLst>
      <p:ext uri="{BB962C8B-B14F-4D97-AF65-F5344CB8AC3E}">
        <p14:creationId xmlns:p14="http://schemas.microsoft.com/office/powerpoint/2010/main" val="719744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Betriebsvereinbarung 	</a:t>
            </a:r>
          </a:p>
        </p:txBody>
      </p:sp>
      <p:grpSp>
        <p:nvGrpSpPr>
          <p:cNvPr id="18" name="Gruppieren 17">
            <a:extLst>
              <a:ext uri="{FF2B5EF4-FFF2-40B4-BE49-F238E27FC236}">
                <a16:creationId xmlns:a16="http://schemas.microsoft.com/office/drawing/2014/main" id="{39C32CD1-671C-47B7-849E-F5CAAF9DAA5F}"/>
              </a:ext>
            </a:extLst>
          </p:cNvPr>
          <p:cNvGrpSpPr/>
          <p:nvPr/>
        </p:nvGrpSpPr>
        <p:grpSpPr>
          <a:xfrm>
            <a:off x="2524437" y="1787939"/>
            <a:ext cx="5499283" cy="3060876"/>
            <a:chOff x="2605979" y="1787939"/>
            <a:chExt cx="5499283" cy="3060876"/>
          </a:xfrm>
        </p:grpSpPr>
        <p:grpSp>
          <p:nvGrpSpPr>
            <p:cNvPr id="19" name="Gruppieren 18">
              <a:extLst>
                <a:ext uri="{FF2B5EF4-FFF2-40B4-BE49-F238E27FC236}">
                  <a16:creationId xmlns:a16="http://schemas.microsoft.com/office/drawing/2014/main" id="{BB4CE052-9BD6-46F2-82E2-3D5481130A3C}"/>
                </a:ext>
              </a:extLst>
            </p:cNvPr>
            <p:cNvGrpSpPr/>
            <p:nvPr/>
          </p:nvGrpSpPr>
          <p:grpSpPr>
            <a:xfrm>
              <a:off x="2605979" y="1787939"/>
              <a:ext cx="5499283" cy="3060876"/>
              <a:chOff x="3351510" y="1607806"/>
              <a:chExt cx="7799735" cy="4395690"/>
            </a:xfrm>
          </p:grpSpPr>
          <p:sp>
            <p:nvSpPr>
              <p:cNvPr id="23" name="Rectangle 142">
                <a:extLst>
                  <a:ext uri="{FF2B5EF4-FFF2-40B4-BE49-F238E27FC236}">
                    <a16:creationId xmlns:a16="http://schemas.microsoft.com/office/drawing/2014/main" id="{4FCDD74B-C389-48C5-AD31-25CFB8141289}"/>
                  </a:ext>
                </a:extLst>
              </p:cNvPr>
              <p:cNvSpPr/>
              <p:nvPr/>
            </p:nvSpPr>
            <p:spPr>
              <a:xfrm>
                <a:off x="7982794" y="2418829"/>
                <a:ext cx="3168451" cy="751390"/>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Beschwerdestelle</a:t>
                </a:r>
                <a:r>
                  <a:rPr lang="de-DE" sz="1400" dirty="0"/>
                  <a:t/>
                </a:r>
                <a:br>
                  <a:rPr lang="de-DE" sz="1400" dirty="0"/>
                </a:br>
                <a:endParaRPr lang="de-DE" sz="1400" dirty="0"/>
              </a:p>
            </p:txBody>
          </p:sp>
          <p:sp>
            <p:nvSpPr>
              <p:cNvPr id="27" name="Rectangle 154">
                <a:extLst>
                  <a:ext uri="{FF2B5EF4-FFF2-40B4-BE49-F238E27FC236}">
                    <a16:creationId xmlns:a16="http://schemas.microsoft.com/office/drawing/2014/main" id="{78120CBD-DDBC-41E5-BFC7-584E6BE699F1}"/>
                  </a:ext>
                </a:extLst>
              </p:cNvPr>
              <p:cNvSpPr/>
              <p:nvPr/>
            </p:nvSpPr>
            <p:spPr>
              <a:xfrm>
                <a:off x="3351510" y="4942709"/>
                <a:ext cx="5483571" cy="1060787"/>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Beratungen          Vertraulichkeit          Maßnahmen</a:t>
                </a:r>
                <a:r>
                  <a:rPr lang="de-DE" sz="1400" b="1" dirty="0"/>
                  <a:t/>
                </a:r>
                <a:br>
                  <a:rPr lang="de-DE" sz="1400" b="1" dirty="0"/>
                </a:br>
                <a:r>
                  <a:rPr lang="de-DE" sz="1400" dirty="0"/>
                  <a:t/>
                </a:r>
                <a:br>
                  <a:rPr lang="de-DE" sz="1400" dirty="0"/>
                </a:br>
                <a:endParaRPr lang="de-DE" sz="1400" dirty="0"/>
              </a:p>
            </p:txBody>
          </p:sp>
          <p:grpSp>
            <p:nvGrpSpPr>
              <p:cNvPr id="28" name="Group 123">
                <a:extLst>
                  <a:ext uri="{FF2B5EF4-FFF2-40B4-BE49-F238E27FC236}">
                    <a16:creationId xmlns:a16="http://schemas.microsoft.com/office/drawing/2014/main" id="{28BA668E-5111-4CC6-98AA-BB599572C01B}"/>
                  </a:ext>
                </a:extLst>
              </p:cNvPr>
              <p:cNvGrpSpPr/>
              <p:nvPr/>
            </p:nvGrpSpPr>
            <p:grpSpPr>
              <a:xfrm>
                <a:off x="4674725" y="1607806"/>
                <a:ext cx="2838453" cy="2838449"/>
                <a:chOff x="4569308" y="1897760"/>
                <a:chExt cx="3492891" cy="3492887"/>
              </a:xfrm>
            </p:grpSpPr>
            <p:sp>
              <p:nvSpPr>
                <p:cNvPr id="48" name="Donut 124">
                  <a:extLst>
                    <a:ext uri="{FF2B5EF4-FFF2-40B4-BE49-F238E27FC236}">
                      <a16:creationId xmlns:a16="http://schemas.microsoft.com/office/drawing/2014/main" id="{66D3A125-1F04-49F9-AB45-001886F9A788}"/>
                    </a:ext>
                  </a:extLst>
                </p:cNvPr>
                <p:cNvSpPr/>
                <p:nvPr/>
              </p:nvSpPr>
              <p:spPr>
                <a:xfrm>
                  <a:off x="4569308" y="1897760"/>
                  <a:ext cx="3492891" cy="3492887"/>
                </a:xfrm>
                <a:prstGeom prst="donut">
                  <a:avLst>
                    <a:gd name="adj" fmla="val 5783"/>
                  </a:avLst>
                </a:prstGeom>
                <a:solidFill>
                  <a:schemeClr val="tx2"/>
                </a:solidFill>
                <a:ln w="12700" cap="flat" cmpd="sng" algn="ctr">
                  <a:noFill/>
                  <a:prstDash val="sysDash"/>
                  <a:miter lim="800000"/>
                </a:ln>
                <a:effectLst>
                  <a:outerShdw blurRad="63500" sx="102000" sy="102000" algn="ctr" rotWithShape="0">
                    <a:prstClr val="black">
                      <a:alpha val="15000"/>
                    </a:prstClr>
                  </a:outerShdw>
                </a:effectLst>
              </p:spPr>
              <p:txBody>
                <a:bodyPr rtlCol="0" anchor="ctr"/>
                <a:lstStyle/>
                <a:p>
                  <a:pPr algn="ctr">
                    <a:defRPr/>
                  </a:pPr>
                  <a:endParaRPr lang="en-US" kern="0" dirty="0">
                    <a:solidFill>
                      <a:prstClr val="white"/>
                    </a:solidFill>
                    <a:latin typeface="Arial" panose="020B0604020202020204" pitchFamily="34" charset="0"/>
                    <a:cs typeface="Arial" panose="020B0604020202020204" pitchFamily="34" charset="0"/>
                  </a:endParaRPr>
                </a:p>
              </p:txBody>
            </p:sp>
            <p:sp>
              <p:nvSpPr>
                <p:cNvPr id="49" name="Freeform 10">
                  <a:extLst>
                    <a:ext uri="{FF2B5EF4-FFF2-40B4-BE49-F238E27FC236}">
                      <a16:creationId xmlns:a16="http://schemas.microsoft.com/office/drawing/2014/main" id="{B70BDF9B-9AE8-41DE-B645-B02EDEBD997A}"/>
                    </a:ext>
                  </a:extLst>
                </p:cNvPr>
                <p:cNvSpPr>
                  <a:spLocks/>
                </p:cNvSpPr>
                <p:nvPr/>
              </p:nvSpPr>
              <p:spPr bwMode="auto">
                <a:xfrm>
                  <a:off x="4870978" y="3387365"/>
                  <a:ext cx="2970681" cy="1017826"/>
                </a:xfrm>
                <a:custGeom>
                  <a:avLst/>
                  <a:gdLst>
                    <a:gd name="T0" fmla="*/ 606 w 642"/>
                    <a:gd name="T1" fmla="*/ 162 h 403"/>
                    <a:gd name="T2" fmla="*/ 467 w 642"/>
                    <a:gd name="T3" fmla="*/ 162 h 403"/>
                    <a:gd name="T4" fmla="*/ 467 w 642"/>
                    <a:gd name="T5" fmla="*/ 195 h 403"/>
                    <a:gd name="T6" fmla="*/ 574 w 642"/>
                    <a:gd name="T7" fmla="*/ 195 h 403"/>
                    <a:gd name="T8" fmla="*/ 366 w 642"/>
                    <a:gd name="T9" fmla="*/ 403 h 403"/>
                    <a:gd name="T10" fmla="*/ 321 w 642"/>
                    <a:gd name="T11" fmla="*/ 389 h 403"/>
                    <a:gd name="T12" fmla="*/ 276 w 642"/>
                    <a:gd name="T13" fmla="*/ 403 h 403"/>
                    <a:gd name="T14" fmla="*/ 191 w 642"/>
                    <a:gd name="T15" fmla="*/ 318 h 403"/>
                    <a:gd name="T16" fmla="*/ 191 w 642"/>
                    <a:gd name="T17" fmla="*/ 179 h 403"/>
                    <a:gd name="T18" fmla="*/ 159 w 642"/>
                    <a:gd name="T19" fmla="*/ 179 h 403"/>
                    <a:gd name="T20" fmla="*/ 159 w 642"/>
                    <a:gd name="T21" fmla="*/ 285 h 403"/>
                    <a:gd name="T22" fmla="*/ 0 w 642"/>
                    <a:gd name="T23" fmla="*/ 127 h 403"/>
                    <a:gd name="T24" fmla="*/ 59 w 642"/>
                    <a:gd name="T25" fmla="*/ 67 h 403"/>
                    <a:gd name="T26" fmla="*/ 126 w 642"/>
                    <a:gd name="T27" fmla="*/ 115 h 403"/>
                    <a:gd name="T28" fmla="*/ 135 w 642"/>
                    <a:gd name="T29" fmla="*/ 111 h 403"/>
                    <a:gd name="T30" fmla="*/ 198 w 642"/>
                    <a:gd name="T31" fmla="*/ 84 h 403"/>
                    <a:gd name="T32" fmla="*/ 208 w 642"/>
                    <a:gd name="T33" fmla="*/ 81 h 403"/>
                    <a:gd name="T34" fmla="*/ 221 w 642"/>
                    <a:gd name="T35" fmla="*/ 0 h 403"/>
                    <a:gd name="T36" fmla="*/ 421 w 642"/>
                    <a:gd name="T37" fmla="*/ 0 h 403"/>
                    <a:gd name="T38" fmla="*/ 434 w 642"/>
                    <a:gd name="T39" fmla="*/ 81 h 403"/>
                    <a:gd name="T40" fmla="*/ 444 w 642"/>
                    <a:gd name="T41" fmla="*/ 84 h 403"/>
                    <a:gd name="T42" fmla="*/ 507 w 642"/>
                    <a:gd name="T43" fmla="*/ 111 h 403"/>
                    <a:gd name="T44" fmla="*/ 516 w 642"/>
                    <a:gd name="T45" fmla="*/ 115 h 403"/>
                    <a:gd name="T46" fmla="*/ 583 w 642"/>
                    <a:gd name="T47" fmla="*/ 67 h 403"/>
                    <a:gd name="T48" fmla="*/ 642 w 642"/>
                    <a:gd name="T49" fmla="*/ 127 h 403"/>
                    <a:gd name="T50" fmla="*/ 606 w 642"/>
                    <a:gd name="T51" fmla="*/ 162 h 403"/>
                    <a:gd name="T52" fmla="*/ 606 w 642"/>
                    <a:gd name="T53" fmla="*/ 16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2" h="403">
                      <a:moveTo>
                        <a:pt x="606" y="162"/>
                      </a:moveTo>
                      <a:cubicBezTo>
                        <a:pt x="467" y="162"/>
                        <a:pt x="467" y="162"/>
                        <a:pt x="467" y="162"/>
                      </a:cubicBezTo>
                      <a:cubicBezTo>
                        <a:pt x="467" y="195"/>
                        <a:pt x="467" y="195"/>
                        <a:pt x="467" y="195"/>
                      </a:cubicBezTo>
                      <a:cubicBezTo>
                        <a:pt x="574" y="195"/>
                        <a:pt x="574" y="195"/>
                        <a:pt x="574" y="195"/>
                      </a:cubicBezTo>
                      <a:cubicBezTo>
                        <a:pt x="366" y="403"/>
                        <a:pt x="366" y="403"/>
                        <a:pt x="366" y="403"/>
                      </a:cubicBezTo>
                      <a:cubicBezTo>
                        <a:pt x="353" y="394"/>
                        <a:pt x="338" y="389"/>
                        <a:pt x="321" y="389"/>
                      </a:cubicBezTo>
                      <a:cubicBezTo>
                        <a:pt x="305" y="389"/>
                        <a:pt x="289" y="394"/>
                        <a:pt x="276" y="403"/>
                      </a:cubicBezTo>
                      <a:cubicBezTo>
                        <a:pt x="191" y="318"/>
                        <a:pt x="191" y="318"/>
                        <a:pt x="191" y="318"/>
                      </a:cubicBezTo>
                      <a:cubicBezTo>
                        <a:pt x="191" y="179"/>
                        <a:pt x="191" y="179"/>
                        <a:pt x="191" y="179"/>
                      </a:cubicBezTo>
                      <a:cubicBezTo>
                        <a:pt x="159" y="179"/>
                        <a:pt x="159" y="179"/>
                        <a:pt x="159" y="179"/>
                      </a:cubicBezTo>
                      <a:cubicBezTo>
                        <a:pt x="159" y="285"/>
                        <a:pt x="159" y="285"/>
                        <a:pt x="159" y="285"/>
                      </a:cubicBezTo>
                      <a:cubicBezTo>
                        <a:pt x="0" y="127"/>
                        <a:pt x="0" y="127"/>
                        <a:pt x="0" y="127"/>
                      </a:cubicBezTo>
                      <a:cubicBezTo>
                        <a:pt x="59" y="67"/>
                        <a:pt x="59" y="67"/>
                        <a:pt x="59" y="67"/>
                      </a:cubicBezTo>
                      <a:cubicBezTo>
                        <a:pt x="126" y="115"/>
                        <a:pt x="126" y="115"/>
                        <a:pt x="126" y="115"/>
                      </a:cubicBezTo>
                      <a:cubicBezTo>
                        <a:pt x="135" y="111"/>
                        <a:pt x="135" y="111"/>
                        <a:pt x="135" y="111"/>
                      </a:cubicBezTo>
                      <a:cubicBezTo>
                        <a:pt x="155" y="100"/>
                        <a:pt x="177" y="91"/>
                        <a:pt x="198" y="84"/>
                      </a:cubicBezTo>
                      <a:cubicBezTo>
                        <a:pt x="208" y="81"/>
                        <a:pt x="208" y="81"/>
                        <a:pt x="208" y="81"/>
                      </a:cubicBezTo>
                      <a:cubicBezTo>
                        <a:pt x="221" y="0"/>
                        <a:pt x="221" y="0"/>
                        <a:pt x="221" y="0"/>
                      </a:cubicBezTo>
                      <a:cubicBezTo>
                        <a:pt x="421" y="0"/>
                        <a:pt x="421" y="0"/>
                        <a:pt x="421" y="0"/>
                      </a:cubicBezTo>
                      <a:cubicBezTo>
                        <a:pt x="434" y="81"/>
                        <a:pt x="434" y="81"/>
                        <a:pt x="434" y="81"/>
                      </a:cubicBezTo>
                      <a:cubicBezTo>
                        <a:pt x="444" y="84"/>
                        <a:pt x="444" y="84"/>
                        <a:pt x="444" y="84"/>
                      </a:cubicBezTo>
                      <a:cubicBezTo>
                        <a:pt x="465" y="91"/>
                        <a:pt x="487" y="100"/>
                        <a:pt x="507" y="111"/>
                      </a:cubicBezTo>
                      <a:cubicBezTo>
                        <a:pt x="516" y="115"/>
                        <a:pt x="516" y="115"/>
                        <a:pt x="516" y="115"/>
                      </a:cubicBezTo>
                      <a:cubicBezTo>
                        <a:pt x="583" y="67"/>
                        <a:pt x="583" y="67"/>
                        <a:pt x="583" y="67"/>
                      </a:cubicBezTo>
                      <a:cubicBezTo>
                        <a:pt x="642" y="127"/>
                        <a:pt x="642" y="127"/>
                        <a:pt x="642" y="127"/>
                      </a:cubicBezTo>
                      <a:cubicBezTo>
                        <a:pt x="606" y="162"/>
                        <a:pt x="606" y="162"/>
                        <a:pt x="606" y="162"/>
                      </a:cubicBezTo>
                      <a:cubicBezTo>
                        <a:pt x="606" y="162"/>
                        <a:pt x="606" y="162"/>
                        <a:pt x="606" y="1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r>
                    <a:rPr lang="de-DE" b="1" dirty="0"/>
                    <a:t>… umfasst idealerweise diese Kriterien</a:t>
                  </a:r>
                </a:p>
              </p:txBody>
            </p:sp>
          </p:grpSp>
          <p:grpSp>
            <p:nvGrpSpPr>
              <p:cNvPr id="29" name="Group 8">
                <a:extLst>
                  <a:ext uri="{FF2B5EF4-FFF2-40B4-BE49-F238E27FC236}">
                    <a16:creationId xmlns:a16="http://schemas.microsoft.com/office/drawing/2014/main" id="{44067B87-649E-48F4-A582-07B3165C52C3}"/>
                  </a:ext>
                </a:extLst>
              </p:cNvPr>
              <p:cNvGrpSpPr/>
              <p:nvPr/>
            </p:nvGrpSpPr>
            <p:grpSpPr>
              <a:xfrm>
                <a:off x="4669088" y="3316959"/>
                <a:ext cx="2841738" cy="1162654"/>
                <a:chOff x="4090756" y="4122790"/>
                <a:chExt cx="4010074" cy="1640662"/>
              </a:xfrm>
            </p:grpSpPr>
            <p:grpSp>
              <p:nvGrpSpPr>
                <p:cNvPr id="43" name="Group 37">
                  <a:extLst>
                    <a:ext uri="{FF2B5EF4-FFF2-40B4-BE49-F238E27FC236}">
                      <a16:creationId xmlns:a16="http://schemas.microsoft.com/office/drawing/2014/main" id="{8E091C6D-0518-4490-B94D-9B405E6860E6}"/>
                    </a:ext>
                  </a:extLst>
                </p:cNvPr>
                <p:cNvGrpSpPr/>
                <p:nvPr/>
              </p:nvGrpSpPr>
              <p:grpSpPr>
                <a:xfrm flipV="1">
                  <a:off x="7834188" y="4122790"/>
                  <a:ext cx="266642" cy="264004"/>
                  <a:chOff x="7469592" y="2341381"/>
                  <a:chExt cx="266641" cy="264004"/>
                </a:xfrm>
              </p:grpSpPr>
              <p:sp>
                <p:nvSpPr>
                  <p:cNvPr id="46" name="Oval 42">
                    <a:extLst>
                      <a:ext uri="{FF2B5EF4-FFF2-40B4-BE49-F238E27FC236}">
                        <a16:creationId xmlns:a16="http://schemas.microsoft.com/office/drawing/2014/main" id="{D4A648FA-DC26-4C11-AFBA-AC8A1A2038D2}"/>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47" name="Oval 43">
                    <a:extLst>
                      <a:ext uri="{FF2B5EF4-FFF2-40B4-BE49-F238E27FC236}">
                        <a16:creationId xmlns:a16="http://schemas.microsoft.com/office/drawing/2014/main" id="{1CEF5D8A-17B1-4D1E-B2D4-30D99909AD48}"/>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38" name="Group 62">
                  <a:extLst>
                    <a:ext uri="{FF2B5EF4-FFF2-40B4-BE49-F238E27FC236}">
                      <a16:creationId xmlns:a16="http://schemas.microsoft.com/office/drawing/2014/main" id="{6763698F-6484-42E8-894F-25EEBDD3F60F}"/>
                    </a:ext>
                  </a:extLst>
                </p:cNvPr>
                <p:cNvGrpSpPr/>
                <p:nvPr/>
              </p:nvGrpSpPr>
              <p:grpSpPr>
                <a:xfrm flipH="1" flipV="1">
                  <a:off x="4090756" y="4122790"/>
                  <a:ext cx="266642" cy="264004"/>
                  <a:chOff x="7469592" y="2341381"/>
                  <a:chExt cx="266641" cy="264004"/>
                </a:xfrm>
              </p:grpSpPr>
              <p:sp>
                <p:nvSpPr>
                  <p:cNvPr id="41" name="Oval 67">
                    <a:extLst>
                      <a:ext uri="{FF2B5EF4-FFF2-40B4-BE49-F238E27FC236}">
                        <a16:creationId xmlns:a16="http://schemas.microsoft.com/office/drawing/2014/main" id="{DF99619D-E89D-4243-8844-272771D46F18}"/>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42" name="Oval 68">
                    <a:extLst>
                      <a:ext uri="{FF2B5EF4-FFF2-40B4-BE49-F238E27FC236}">
                        <a16:creationId xmlns:a16="http://schemas.microsoft.com/office/drawing/2014/main" id="{005A9F83-0ECF-4C37-A036-87D055E0BACF}"/>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nvGrpSpPr>
                <p:cNvPr id="33" name="Group 54">
                  <a:extLst>
                    <a:ext uri="{FF2B5EF4-FFF2-40B4-BE49-F238E27FC236}">
                      <a16:creationId xmlns:a16="http://schemas.microsoft.com/office/drawing/2014/main" id="{30C7CD14-0C80-4026-939A-9E9A75DB3B52}"/>
                    </a:ext>
                  </a:extLst>
                </p:cNvPr>
                <p:cNvGrpSpPr/>
                <p:nvPr/>
              </p:nvGrpSpPr>
              <p:grpSpPr>
                <a:xfrm flipV="1">
                  <a:off x="5967184" y="5499448"/>
                  <a:ext cx="266641" cy="264004"/>
                  <a:chOff x="7469592" y="2341381"/>
                  <a:chExt cx="266641" cy="264004"/>
                </a:xfrm>
              </p:grpSpPr>
              <p:sp>
                <p:nvSpPr>
                  <p:cNvPr id="36" name="Oval 59">
                    <a:extLst>
                      <a:ext uri="{FF2B5EF4-FFF2-40B4-BE49-F238E27FC236}">
                        <a16:creationId xmlns:a16="http://schemas.microsoft.com/office/drawing/2014/main" id="{5287A212-B1F4-4E08-B8A5-DC0E2009644B}"/>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7" name="Oval 60">
                    <a:extLst>
                      <a:ext uri="{FF2B5EF4-FFF2-40B4-BE49-F238E27FC236}">
                        <a16:creationId xmlns:a16="http://schemas.microsoft.com/office/drawing/2014/main" id="{3AEA407B-65DF-4ECC-9CD0-2947DA293C0F}"/>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grpSp>
        </p:grpSp>
        <p:pic>
          <p:nvPicPr>
            <p:cNvPr id="21" name="Grafik 20">
              <a:extLst>
                <a:ext uri="{FF2B5EF4-FFF2-40B4-BE49-F238E27FC236}">
                  <a16:creationId xmlns:a16="http://schemas.microsoft.com/office/drawing/2014/main" id="{C710D0D2-D354-4FDB-ACB9-A66096E19B19}"/>
                </a:ext>
              </a:extLst>
            </p:cNvPr>
            <p:cNvPicPr>
              <a:picLocks noChangeAspect="1"/>
            </p:cNvPicPr>
            <p:nvPr/>
          </p:nvPicPr>
          <p:blipFill>
            <a:blip r:embed="rId3"/>
            <a:stretch>
              <a:fillRect/>
            </a:stretch>
          </p:blipFill>
          <p:spPr>
            <a:xfrm>
              <a:off x="4275268" y="2032236"/>
              <a:ext cx="588742" cy="640894"/>
            </a:xfrm>
            <a:prstGeom prst="rect">
              <a:avLst/>
            </a:prstGeom>
          </p:spPr>
        </p:pic>
      </p:grpSp>
      <p:sp>
        <p:nvSpPr>
          <p:cNvPr id="50" name="Rectangle 151">
            <a:extLst>
              <a:ext uri="{FF2B5EF4-FFF2-40B4-BE49-F238E27FC236}">
                <a16:creationId xmlns:a16="http://schemas.microsoft.com/office/drawing/2014/main" id="{5BD21708-2BAB-427B-903B-961E8FFA1376}"/>
              </a:ext>
            </a:extLst>
          </p:cNvPr>
          <p:cNvSpPr/>
          <p:nvPr/>
        </p:nvSpPr>
        <p:spPr>
          <a:xfrm>
            <a:off x="2197412" y="3290885"/>
            <a:ext cx="2562495" cy="523220"/>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Grundsätze</a:t>
            </a:r>
            <a:r>
              <a:rPr lang="de-DE" sz="1400" dirty="0"/>
              <a:t/>
            </a:r>
            <a:br>
              <a:rPr lang="de-DE" sz="1400" dirty="0"/>
            </a:br>
            <a:endParaRPr lang="de-DE" sz="1400" dirty="0"/>
          </a:p>
        </p:txBody>
      </p:sp>
      <p:sp>
        <p:nvSpPr>
          <p:cNvPr id="51" name="Rectangle 142">
            <a:extLst>
              <a:ext uri="{FF2B5EF4-FFF2-40B4-BE49-F238E27FC236}">
                <a16:creationId xmlns:a16="http://schemas.microsoft.com/office/drawing/2014/main" id="{2B8D978F-C868-49BA-8C47-7141FD17E2B5}"/>
              </a:ext>
            </a:extLst>
          </p:cNvPr>
          <p:cNvSpPr/>
          <p:nvPr/>
        </p:nvSpPr>
        <p:spPr>
          <a:xfrm>
            <a:off x="5608845" y="3300015"/>
            <a:ext cx="3017334" cy="523220"/>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Sanktionen</a:t>
            </a:r>
            <a:r>
              <a:rPr lang="de-DE" sz="1400" dirty="0"/>
              <a:t/>
            </a:r>
            <a:br>
              <a:rPr lang="de-DE" sz="1400" dirty="0"/>
            </a:br>
            <a:endParaRPr lang="de-DE" sz="1400" dirty="0"/>
          </a:p>
        </p:txBody>
      </p:sp>
      <p:sp>
        <p:nvSpPr>
          <p:cNvPr id="52" name="Rectangle 154">
            <a:extLst>
              <a:ext uri="{FF2B5EF4-FFF2-40B4-BE49-F238E27FC236}">
                <a16:creationId xmlns:a16="http://schemas.microsoft.com/office/drawing/2014/main" id="{58D5379E-EB22-4F55-86CC-D649ECF49285}"/>
              </a:ext>
            </a:extLst>
          </p:cNvPr>
          <p:cNvSpPr/>
          <p:nvPr/>
        </p:nvSpPr>
        <p:spPr>
          <a:xfrm>
            <a:off x="5608845" y="4059029"/>
            <a:ext cx="2595803" cy="738664"/>
          </a:xfrm>
          <a:prstGeom prst="rect">
            <a:avLst/>
          </a:prstGeom>
        </p:spPr>
        <p:txBody>
          <a:bodyPr wrap="square">
            <a:spAutoFit/>
          </a:bodyPr>
          <a:lstStyle/>
          <a:p>
            <a:r>
              <a:rPr lang="de-DE" sz="1400" b="1" dirty="0"/>
              <a:t/>
            </a:r>
            <a:br>
              <a:rPr lang="de-DE" sz="1400" b="1" dirty="0"/>
            </a:br>
            <a:r>
              <a:rPr lang="de-DE" sz="1400" dirty="0"/>
              <a:t/>
            </a:r>
            <a:br>
              <a:rPr lang="de-DE" sz="1400" dirty="0"/>
            </a:br>
            <a:endParaRPr lang="de-DE" sz="1400" dirty="0"/>
          </a:p>
        </p:txBody>
      </p:sp>
      <p:sp>
        <p:nvSpPr>
          <p:cNvPr id="53" name="Rectangle 142">
            <a:extLst>
              <a:ext uri="{FF2B5EF4-FFF2-40B4-BE49-F238E27FC236}">
                <a16:creationId xmlns:a16="http://schemas.microsoft.com/office/drawing/2014/main" id="{A0BDEF3A-05AA-453B-A3E9-D883DC80E690}"/>
              </a:ext>
            </a:extLst>
          </p:cNvPr>
          <p:cNvSpPr/>
          <p:nvPr/>
        </p:nvSpPr>
        <p:spPr>
          <a:xfrm>
            <a:off x="2167454" y="2354672"/>
            <a:ext cx="1501820" cy="523220"/>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Definition</a:t>
            </a:r>
            <a:r>
              <a:rPr lang="de-DE" sz="1400" dirty="0"/>
              <a:t/>
            </a:r>
            <a:br>
              <a:rPr lang="de-DE" sz="1400" dirty="0"/>
            </a:br>
            <a:endParaRPr lang="de-DE" sz="1400" dirty="0"/>
          </a:p>
        </p:txBody>
      </p:sp>
      <p:sp>
        <p:nvSpPr>
          <p:cNvPr id="57" name="Oval 67">
            <a:extLst>
              <a:ext uri="{FF2B5EF4-FFF2-40B4-BE49-F238E27FC236}">
                <a16:creationId xmlns:a16="http://schemas.microsoft.com/office/drawing/2014/main" id="{950C6E7F-92AD-42DD-8150-B835E3DD573D}"/>
              </a:ext>
            </a:extLst>
          </p:cNvPr>
          <p:cNvSpPr/>
          <p:nvPr/>
        </p:nvSpPr>
        <p:spPr>
          <a:xfrm rot="5171388" flipV="1">
            <a:off x="3462517" y="2441153"/>
            <a:ext cx="133225" cy="130275"/>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58" name="Oval 68">
            <a:extLst>
              <a:ext uri="{FF2B5EF4-FFF2-40B4-BE49-F238E27FC236}">
                <a16:creationId xmlns:a16="http://schemas.microsoft.com/office/drawing/2014/main" id="{6A4C6D68-1A06-4420-B77A-C48DAAD67711}"/>
              </a:ext>
            </a:extLst>
          </p:cNvPr>
          <p:cNvSpPr/>
          <p:nvPr/>
        </p:nvSpPr>
        <p:spPr>
          <a:xfrm rot="5171388" flipV="1">
            <a:off x="3487768" y="2465845"/>
            <a:ext cx="82723" cy="80890"/>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0" name="Oval 42">
            <a:extLst>
              <a:ext uri="{FF2B5EF4-FFF2-40B4-BE49-F238E27FC236}">
                <a16:creationId xmlns:a16="http://schemas.microsoft.com/office/drawing/2014/main" id="{BCE15EE5-C122-436B-8412-C5722064555F}"/>
              </a:ext>
            </a:extLst>
          </p:cNvPr>
          <p:cNvSpPr/>
          <p:nvPr/>
        </p:nvSpPr>
        <p:spPr>
          <a:xfrm flipH="1" flipV="1">
            <a:off x="5323781" y="2439434"/>
            <a:ext cx="133225" cy="130275"/>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1" name="Oval 43">
            <a:extLst>
              <a:ext uri="{FF2B5EF4-FFF2-40B4-BE49-F238E27FC236}">
                <a16:creationId xmlns:a16="http://schemas.microsoft.com/office/drawing/2014/main" id="{7592E8AF-6A7A-4762-A52C-C41BFFB48CA3}"/>
              </a:ext>
            </a:extLst>
          </p:cNvPr>
          <p:cNvSpPr/>
          <p:nvPr/>
        </p:nvSpPr>
        <p:spPr>
          <a:xfrm flipH="1" flipV="1">
            <a:off x="5349032" y="2464126"/>
            <a:ext cx="82723" cy="80890"/>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0" name="Oval 59">
            <a:extLst>
              <a:ext uri="{FF2B5EF4-FFF2-40B4-BE49-F238E27FC236}">
                <a16:creationId xmlns:a16="http://schemas.microsoft.com/office/drawing/2014/main" id="{53CB716C-F3C8-4968-B021-90EECC668738}"/>
              </a:ext>
            </a:extLst>
          </p:cNvPr>
          <p:cNvSpPr/>
          <p:nvPr/>
        </p:nvSpPr>
        <p:spPr>
          <a:xfrm flipH="1" flipV="1">
            <a:off x="3780627" y="3457663"/>
            <a:ext cx="133225" cy="130275"/>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1" name="Oval 60">
            <a:extLst>
              <a:ext uri="{FF2B5EF4-FFF2-40B4-BE49-F238E27FC236}">
                <a16:creationId xmlns:a16="http://schemas.microsoft.com/office/drawing/2014/main" id="{8E67C4C9-DD00-4D16-8AA8-ADB81491E87A}"/>
              </a:ext>
            </a:extLst>
          </p:cNvPr>
          <p:cNvSpPr/>
          <p:nvPr/>
        </p:nvSpPr>
        <p:spPr>
          <a:xfrm flipH="1" flipV="1">
            <a:off x="3805878" y="3482355"/>
            <a:ext cx="82723" cy="80890"/>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2" name="Oval 59">
            <a:extLst>
              <a:ext uri="{FF2B5EF4-FFF2-40B4-BE49-F238E27FC236}">
                <a16:creationId xmlns:a16="http://schemas.microsoft.com/office/drawing/2014/main" id="{95E1E7F6-0665-455F-9F2C-D70A5337456F}"/>
              </a:ext>
            </a:extLst>
          </p:cNvPr>
          <p:cNvSpPr/>
          <p:nvPr/>
        </p:nvSpPr>
        <p:spPr>
          <a:xfrm flipH="1" flipV="1">
            <a:off x="4976059" y="3458309"/>
            <a:ext cx="133225" cy="130275"/>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4" name="Oval 60">
            <a:extLst>
              <a:ext uri="{FF2B5EF4-FFF2-40B4-BE49-F238E27FC236}">
                <a16:creationId xmlns:a16="http://schemas.microsoft.com/office/drawing/2014/main" id="{4E814B9D-BE13-4253-902F-F9885D225A7A}"/>
              </a:ext>
            </a:extLst>
          </p:cNvPr>
          <p:cNvSpPr/>
          <p:nvPr/>
        </p:nvSpPr>
        <p:spPr>
          <a:xfrm flipH="1" flipV="1">
            <a:off x="5001310" y="3483001"/>
            <a:ext cx="82723" cy="80890"/>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Tree>
    <p:extLst>
      <p:ext uri="{BB962C8B-B14F-4D97-AF65-F5344CB8AC3E}">
        <p14:creationId xmlns:p14="http://schemas.microsoft.com/office/powerpoint/2010/main" val="2748988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4" y="734481"/>
            <a:ext cx="8642349" cy="454025"/>
          </a:xfrm>
        </p:spPr>
        <p:txBody>
          <a:bodyPr/>
          <a:lstStyle/>
          <a:p>
            <a:r>
              <a:rPr lang="de-DE" spc="0" dirty="0"/>
              <a:t>Musterbetriebsvereinbarung I</a:t>
            </a:r>
          </a:p>
        </p:txBody>
      </p:sp>
      <p:sp>
        <p:nvSpPr>
          <p:cNvPr id="3" name="Inhaltsplatzhalter 2"/>
          <p:cNvSpPr>
            <a:spLocks noGrp="1"/>
          </p:cNvSpPr>
          <p:nvPr>
            <p:ph idx="1"/>
          </p:nvPr>
        </p:nvSpPr>
        <p:spPr>
          <a:xfrm>
            <a:off x="250823" y="1735886"/>
            <a:ext cx="7404275" cy="751566"/>
          </a:xfrm>
        </p:spPr>
        <p:txBody>
          <a:bodyPr>
            <a:noAutofit/>
          </a:bodyPr>
          <a:lstStyle/>
          <a:p>
            <a:r>
              <a:rPr lang="de-DE" sz="1600" dirty="0"/>
              <a:t>Klare Definitionen von Begriffen wie sexuelle Belästigung, Mobbing, Stalking </a:t>
            </a:r>
          </a:p>
          <a:p>
            <a:pPr lvl="1"/>
            <a:r>
              <a:rPr lang="de-DE" sz="1600" dirty="0"/>
              <a:t>am besten den Text aus dem AGG übernehmen </a:t>
            </a:r>
            <a:endParaRPr lang="de-DE" sz="1600" dirty="0" smtClean="0"/>
          </a:p>
          <a:p>
            <a:pPr lvl="1"/>
            <a:r>
              <a:rPr lang="de-DE" sz="1600" dirty="0"/>
              <a:t>Hilfreich kann hier sein, neben </a:t>
            </a:r>
            <a:r>
              <a:rPr lang="de-DE" sz="1600" dirty="0" smtClean="0"/>
              <a:t>dem ohnehin </a:t>
            </a:r>
            <a:r>
              <a:rPr lang="de-DE" sz="1600" dirty="0"/>
              <a:t>im Gesetz geregelten Verbot </a:t>
            </a:r>
            <a:r>
              <a:rPr lang="de-DE" sz="1600" dirty="0" smtClean="0"/>
              <a:t> deutlich zu </a:t>
            </a:r>
            <a:r>
              <a:rPr lang="de-DE" sz="1600" dirty="0"/>
              <a:t>beschreiben, was alles sexuelle </a:t>
            </a:r>
            <a:r>
              <a:rPr lang="de-DE" sz="1600" dirty="0" smtClean="0"/>
              <a:t>Belästigung sein kann</a:t>
            </a:r>
          </a:p>
          <a:p>
            <a:r>
              <a:rPr lang="de-DE" sz="1600" dirty="0" smtClean="0"/>
              <a:t>Beratungsstelle </a:t>
            </a:r>
            <a:r>
              <a:rPr lang="de-DE" sz="1600" dirty="0"/>
              <a:t>/ Paritätische Kommission einrichten </a:t>
            </a:r>
          </a:p>
          <a:p>
            <a:pPr lvl="1"/>
            <a:r>
              <a:rPr lang="de-DE" sz="1600" dirty="0"/>
              <a:t>Vertraulichkeit der Beschwerdestelle ist zentral</a:t>
            </a:r>
          </a:p>
          <a:p>
            <a:pPr lvl="1"/>
            <a:r>
              <a:rPr lang="de-DE" sz="1600" dirty="0"/>
              <a:t>Keine Nachteile durch Konsultation der Beschwerdestelle</a:t>
            </a:r>
          </a:p>
          <a:p>
            <a:pPr lvl="1"/>
            <a:r>
              <a:rPr lang="de-DE" sz="1600" dirty="0"/>
              <a:t>Beschwerdestelle ist für alle zugänglich und die Beschäftigten haben die freie Wahl, an wen sie sich wenden</a:t>
            </a:r>
          </a:p>
          <a:p>
            <a:pPr lvl="1"/>
            <a:r>
              <a:rPr lang="de-DE" sz="1600" dirty="0"/>
              <a:t>Namen und Kontaktdaten der Mitglieder </a:t>
            </a:r>
            <a:r>
              <a:rPr lang="de-DE" sz="1600" dirty="0" smtClean="0"/>
              <a:t>veröffentlichen</a:t>
            </a:r>
            <a:endParaRPr lang="de-DE" sz="1600" dirty="0"/>
          </a:p>
          <a:p>
            <a:endParaRPr lang="de-DE" dirty="0"/>
          </a:p>
        </p:txBody>
      </p:sp>
      <p:sp>
        <p:nvSpPr>
          <p:cNvPr id="4" name="Textplatzhalter 3"/>
          <p:cNvSpPr>
            <a:spLocks noGrp="1"/>
          </p:cNvSpPr>
          <p:nvPr>
            <p:ph type="body" sz="quarter" idx="13"/>
          </p:nvPr>
        </p:nvSpPr>
        <p:spPr>
          <a:xfrm>
            <a:off x="250823" y="1248537"/>
            <a:ext cx="8642349" cy="495300"/>
          </a:xfrm>
        </p:spPr>
        <p:txBody>
          <a:bodyPr/>
          <a:lstStyle/>
          <a:p>
            <a:r>
              <a:rPr lang="de-DE" dirty="0"/>
              <a:t>Kriterien</a:t>
            </a:r>
          </a:p>
        </p:txBody>
      </p:sp>
    </p:spTree>
    <p:extLst>
      <p:ext uri="{BB962C8B-B14F-4D97-AF65-F5344CB8AC3E}">
        <p14:creationId xmlns:p14="http://schemas.microsoft.com/office/powerpoint/2010/main" val="3748535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Musterbetriebsvereinbarung II</a:t>
            </a:r>
          </a:p>
        </p:txBody>
      </p:sp>
      <p:sp>
        <p:nvSpPr>
          <p:cNvPr id="3" name="Inhaltsplatzhalter 2"/>
          <p:cNvSpPr>
            <a:spLocks noGrp="1"/>
          </p:cNvSpPr>
          <p:nvPr>
            <p:ph idx="1"/>
          </p:nvPr>
        </p:nvSpPr>
        <p:spPr/>
        <p:txBody>
          <a:bodyPr>
            <a:normAutofit fontScale="92500" lnSpcReduction="10000"/>
          </a:bodyPr>
          <a:lstStyle/>
          <a:p>
            <a:r>
              <a:rPr lang="de-DE" dirty="0"/>
              <a:t>Mediationsausbildung für Beratende / Mitglieder der Beschwerdestelle</a:t>
            </a:r>
          </a:p>
          <a:p>
            <a:r>
              <a:rPr lang="de-DE" dirty="0"/>
              <a:t>Partnerschaftliches Verhalten wird im Rahmen des Gleichstellungsberichts thematisiert</a:t>
            </a:r>
          </a:p>
          <a:p>
            <a:r>
              <a:rPr lang="de-DE" dirty="0"/>
              <a:t>Separate Schulungen für Führungskräfte, Vorgesetzte, Ausbilder*innen, Betriebsrat, Vertrauensleute, Personalabteilung, Auszubildende</a:t>
            </a:r>
          </a:p>
          <a:p>
            <a:r>
              <a:rPr lang="de-DE" dirty="0"/>
              <a:t>Belästigung durch Unterlassen </a:t>
            </a:r>
          </a:p>
          <a:p>
            <a:r>
              <a:rPr lang="de-DE" dirty="0"/>
              <a:t>Maßnahmen bei Verstößen</a:t>
            </a:r>
          </a:p>
          <a:p>
            <a:pPr lvl="1"/>
            <a:r>
              <a:rPr lang="de-DE" dirty="0" smtClean="0"/>
              <a:t>Individualrechte </a:t>
            </a:r>
            <a:r>
              <a:rPr lang="de-DE" dirty="0"/>
              <a:t>und Rechte aus dem BetrVG bleiben unberührt</a:t>
            </a:r>
          </a:p>
          <a:p>
            <a:endParaRPr lang="de-DE" dirty="0"/>
          </a:p>
        </p:txBody>
      </p:sp>
      <p:sp>
        <p:nvSpPr>
          <p:cNvPr id="4" name="Textplatzhalter 3"/>
          <p:cNvSpPr>
            <a:spLocks noGrp="1"/>
          </p:cNvSpPr>
          <p:nvPr>
            <p:ph type="body" sz="quarter" idx="13"/>
          </p:nvPr>
        </p:nvSpPr>
        <p:spPr/>
        <p:txBody>
          <a:bodyPr/>
          <a:lstStyle/>
          <a:p>
            <a:r>
              <a:rPr lang="de-DE" dirty="0"/>
              <a:t>Kriterien </a:t>
            </a:r>
          </a:p>
        </p:txBody>
      </p:sp>
    </p:spTree>
    <p:extLst>
      <p:ext uri="{BB962C8B-B14F-4D97-AF65-F5344CB8AC3E}">
        <p14:creationId xmlns:p14="http://schemas.microsoft.com/office/powerpoint/2010/main" val="2228719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p:txBody>
          <a:bodyPr/>
          <a:lstStyle/>
          <a:p>
            <a:r>
              <a:rPr lang="de-DE" dirty="0"/>
              <a:t>Handeln im Betrieb – </a:t>
            </a:r>
            <a:br>
              <a:rPr lang="de-DE" dirty="0"/>
            </a:br>
            <a:r>
              <a:rPr lang="de-DE" dirty="0"/>
              <a:t>Beispiele</a:t>
            </a:r>
          </a:p>
        </p:txBody>
      </p:sp>
    </p:spTree>
    <p:extLst>
      <p:ext uri="{BB962C8B-B14F-4D97-AF65-F5344CB8AC3E}">
        <p14:creationId xmlns:p14="http://schemas.microsoft.com/office/powerpoint/2010/main" val="312308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A5FB4A5C-6AD8-4E89-A9D5-A5ED78770083" descr="E6AA60CF-E6E2-45F4-AE8D-31E99C9BABF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3" y="1534025"/>
            <a:ext cx="8017768" cy="305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4">
            <a:extLst>
              <a:ext uri="{FF2B5EF4-FFF2-40B4-BE49-F238E27FC236}">
                <a16:creationId xmlns:a16="http://schemas.microsoft.com/office/drawing/2014/main" id="{36C668B8-A8ED-3C42-89B3-BD8DB80C5B80}"/>
              </a:ext>
            </a:extLst>
          </p:cNvPr>
          <p:cNvSpPr>
            <a:spLocks noGrp="1"/>
          </p:cNvSpPr>
          <p:nvPr>
            <p:ph type="title"/>
          </p:nvPr>
        </p:nvSpPr>
        <p:spPr/>
        <p:txBody>
          <a:bodyPr/>
          <a:lstStyle/>
          <a:p>
            <a:r>
              <a:rPr lang="de-DE" spc="0" dirty="0" smtClean="0"/>
              <a:t>Mehr Frauen sind Betroffen</a:t>
            </a:r>
            <a:endParaRPr lang="de-DE" spc="0" dirty="0"/>
          </a:p>
        </p:txBody>
      </p:sp>
      <p:sp>
        <p:nvSpPr>
          <p:cNvPr id="7" name="Rechteck 6">
            <a:extLst>
              <a:ext uri="{FF2B5EF4-FFF2-40B4-BE49-F238E27FC236}">
                <a16:creationId xmlns:a16="http://schemas.microsoft.com/office/drawing/2014/main" id="{E859753E-92B3-4F00-98BA-45C7068D1ED1}"/>
              </a:ext>
            </a:extLst>
          </p:cNvPr>
          <p:cNvSpPr/>
          <p:nvPr/>
        </p:nvSpPr>
        <p:spPr>
          <a:xfrm>
            <a:off x="130783" y="4124058"/>
            <a:ext cx="2822889" cy="230832"/>
          </a:xfrm>
          <a:prstGeom prst="rect">
            <a:avLst/>
          </a:prstGeom>
        </p:spPr>
        <p:txBody>
          <a:bodyPr wrap="none">
            <a:spAutoFit/>
          </a:bodyPr>
          <a:lstStyle/>
          <a:p>
            <a:pPr marL="1350" indent="0">
              <a:buNone/>
            </a:pPr>
            <a:r>
              <a:rPr lang="de-DE" sz="900" dirty="0">
                <a:solidFill>
                  <a:schemeClr val="accent6">
                    <a:lumMod val="10000"/>
                  </a:schemeClr>
                </a:solidFill>
                <a:cs typeface="Calibri" panose="020F0502020204030204" pitchFamily="34" charset="0"/>
              </a:rPr>
              <a:t>Quelle: Umfrage der Antidiskriminierungsstelle, </a:t>
            </a:r>
            <a:r>
              <a:rPr lang="de-DE" sz="900" dirty="0" smtClean="0">
                <a:solidFill>
                  <a:schemeClr val="accent6">
                    <a:lumMod val="10000"/>
                  </a:schemeClr>
                </a:solidFill>
                <a:cs typeface="Calibri" panose="020F0502020204030204" pitchFamily="34" charset="0"/>
              </a:rPr>
              <a:t>2019</a:t>
            </a:r>
            <a:endParaRPr lang="de-DE" sz="900" dirty="0">
              <a:solidFill>
                <a:schemeClr val="accent6">
                  <a:lumMod val="10000"/>
                </a:schemeClr>
              </a:solidFill>
              <a:cs typeface="Calibri" panose="020F0502020204030204" pitchFamily="34" charset="0"/>
            </a:endParaRPr>
          </a:p>
        </p:txBody>
      </p:sp>
    </p:spTree>
    <p:extLst>
      <p:ext uri="{BB962C8B-B14F-4D97-AF65-F5344CB8AC3E}">
        <p14:creationId xmlns:p14="http://schemas.microsoft.com/office/powerpoint/2010/main" val="2801081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1"/>
          </p:nvPr>
        </p:nvSpPr>
        <p:spPr/>
        <p:txBody>
          <a:bodyPr/>
          <a:lstStyle/>
          <a:p>
            <a:r>
              <a:rPr lang="de-DE" dirty="0"/>
              <a:t>Zum Internationalen Frauentag riefen die Kolleginnen von Salzgitter Mannesmann Grobblech die Aktion „Wonder </a:t>
            </a:r>
            <a:r>
              <a:rPr lang="de-DE" dirty="0" err="1"/>
              <a:t>Woman</a:t>
            </a:r>
            <a:r>
              <a:rPr lang="de-DE" dirty="0"/>
              <a:t>“ ins Leben.</a:t>
            </a:r>
          </a:p>
          <a:p>
            <a:r>
              <a:rPr lang="de-DE" dirty="0"/>
              <a:t>Sie sprachen alle Frauen an und luden zum Aktionstag zum Thema sexuelle Belästigung ein.</a:t>
            </a:r>
          </a:p>
          <a:p>
            <a:r>
              <a:rPr lang="de-DE" dirty="0"/>
              <a:t>Ein Viertel aller Frauen im Betrieb folgten der Einladung.</a:t>
            </a:r>
          </a:p>
          <a:p>
            <a:endParaRPr lang="de-DE" dirty="0"/>
          </a:p>
          <a:p>
            <a:endParaRPr lang="de-DE" dirty="0"/>
          </a:p>
        </p:txBody>
      </p:sp>
      <p:sp>
        <p:nvSpPr>
          <p:cNvPr id="5" name="Textplatzhalter 4"/>
          <p:cNvSpPr>
            <a:spLocks noGrp="1"/>
          </p:cNvSpPr>
          <p:nvPr>
            <p:ph type="body" sz="quarter" idx="13"/>
          </p:nvPr>
        </p:nvSpPr>
        <p:spPr/>
        <p:txBody>
          <a:bodyPr/>
          <a:lstStyle/>
          <a:p>
            <a:r>
              <a:rPr lang="de-DE" dirty="0"/>
              <a:t>Aktion „Wonder </a:t>
            </a:r>
            <a:r>
              <a:rPr lang="de-DE" dirty="0" err="1"/>
              <a:t>Woman</a:t>
            </a:r>
            <a:r>
              <a:rPr lang="de-DE" dirty="0"/>
              <a:t>“</a:t>
            </a:r>
          </a:p>
        </p:txBody>
      </p:sp>
      <p:sp>
        <p:nvSpPr>
          <p:cNvPr id="3" name="Titel 2"/>
          <p:cNvSpPr>
            <a:spLocks noGrp="1"/>
          </p:cNvSpPr>
          <p:nvPr>
            <p:ph type="title"/>
          </p:nvPr>
        </p:nvSpPr>
        <p:spPr>
          <a:xfrm>
            <a:off x="250825" y="1080000"/>
            <a:ext cx="7903249" cy="472175"/>
          </a:xfrm>
        </p:spPr>
        <p:txBody>
          <a:bodyPr/>
          <a:lstStyle/>
          <a:p>
            <a:r>
              <a:rPr lang="de-DE" dirty="0"/>
              <a:t>Salzgitter Mannesmann Grobblech</a:t>
            </a:r>
          </a:p>
        </p:txBody>
      </p:sp>
      <p:pic>
        <p:nvPicPr>
          <p:cNvPr id="6" name="Grafik 5">
            <a:extLst>
              <a:ext uri="{FF2B5EF4-FFF2-40B4-BE49-F238E27FC236}">
                <a16:creationId xmlns:a16="http://schemas.microsoft.com/office/drawing/2014/main" id="{BB2E2A4B-D149-46C1-9038-DA22EF5B0BE2}"/>
              </a:ext>
            </a:extLst>
          </p:cNvPr>
          <p:cNvPicPr>
            <a:picLocks noChangeAspect="1"/>
          </p:cNvPicPr>
          <p:nvPr/>
        </p:nvPicPr>
        <p:blipFill rotWithShape="1">
          <a:blip r:embed="rId3">
            <a:extLst>
              <a:ext uri="{28A0092B-C50C-407E-A947-70E740481C1C}">
                <a14:useLocalDpi xmlns:a14="http://schemas.microsoft.com/office/drawing/2010/main" val="0"/>
              </a:ext>
            </a:extLst>
          </a:blip>
          <a:srcRect t="13632" b="13948"/>
          <a:stretch/>
        </p:blipFill>
        <p:spPr>
          <a:xfrm>
            <a:off x="6043023" y="1839947"/>
            <a:ext cx="2837331" cy="2739738"/>
          </a:xfrm>
          <a:prstGeom prst="rect">
            <a:avLst/>
          </a:prstGeom>
        </p:spPr>
      </p:pic>
      <p:pic>
        <p:nvPicPr>
          <p:cNvPr id="7" name="Grafik 6">
            <a:extLst>
              <a:ext uri="{FF2B5EF4-FFF2-40B4-BE49-F238E27FC236}">
                <a16:creationId xmlns:a16="http://schemas.microsoft.com/office/drawing/2014/main" id="{508DB255-DF8F-4C5A-B134-50AA4CAB9EB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3729"/>
          <a:stretch/>
        </p:blipFill>
        <p:spPr>
          <a:xfrm>
            <a:off x="4964822" y="2074689"/>
            <a:ext cx="1243406" cy="1921704"/>
          </a:xfrm>
          <a:prstGeom prst="rect">
            <a:avLst/>
          </a:prstGeom>
        </p:spPr>
      </p:pic>
    </p:spTree>
    <p:extLst>
      <p:ext uri="{BB962C8B-B14F-4D97-AF65-F5344CB8AC3E}">
        <p14:creationId xmlns:p14="http://schemas.microsoft.com/office/powerpoint/2010/main" val="2263204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err="1"/>
              <a:t>Raytheon</a:t>
            </a:r>
            <a:r>
              <a:rPr lang="de-DE" spc="0" dirty="0"/>
              <a:t> </a:t>
            </a:r>
            <a:r>
              <a:rPr lang="de-DE" spc="0" dirty="0" err="1"/>
              <a:t>anschütz</a:t>
            </a:r>
            <a:r>
              <a:rPr lang="de-DE" spc="0" dirty="0"/>
              <a:t> </a:t>
            </a:r>
          </a:p>
        </p:txBody>
      </p:sp>
      <p:sp>
        <p:nvSpPr>
          <p:cNvPr id="3" name="Inhaltsplatzhalter 2"/>
          <p:cNvSpPr>
            <a:spLocks noGrp="1"/>
          </p:cNvSpPr>
          <p:nvPr>
            <p:ph idx="1"/>
          </p:nvPr>
        </p:nvSpPr>
        <p:spPr/>
        <p:txBody>
          <a:bodyPr>
            <a:normAutofit/>
          </a:bodyPr>
          <a:lstStyle/>
          <a:p>
            <a:pPr marL="1350" indent="0">
              <a:buNone/>
            </a:pPr>
            <a:r>
              <a:rPr lang="de-DE" dirty="0"/>
              <a:t>In einer Ausbildungsabteilung kam es immer wieder zu Beschwerden gegen den Ausbilder. Der Betriebsrat ging dem nach und sorgte dafür, dass ihm die Ausbildungsverantwortung entzogen wurde. </a:t>
            </a:r>
            <a:r>
              <a:rPr lang="de-DE" altLang="de-DE" i="1" dirty="0"/>
              <a:t/>
            </a:r>
            <a:br>
              <a:rPr lang="de-DE" altLang="de-DE" i="1" dirty="0"/>
            </a:br>
            <a:endParaRPr lang="de-DE" dirty="0"/>
          </a:p>
        </p:txBody>
      </p:sp>
      <p:sp>
        <p:nvSpPr>
          <p:cNvPr id="4" name="Textplatzhalter 3"/>
          <p:cNvSpPr>
            <a:spLocks noGrp="1"/>
          </p:cNvSpPr>
          <p:nvPr>
            <p:ph type="body" sz="quarter" idx="13"/>
          </p:nvPr>
        </p:nvSpPr>
        <p:spPr/>
        <p:txBody>
          <a:bodyPr/>
          <a:lstStyle/>
          <a:p>
            <a:r>
              <a:rPr lang="de-DE" dirty="0"/>
              <a:t>Entzug der Ausbildungsverantwortung </a:t>
            </a:r>
          </a:p>
        </p:txBody>
      </p:sp>
      <p:pic>
        <p:nvPicPr>
          <p:cNvPr id="6" name="Grafik 5">
            <a:extLst>
              <a:ext uri="{FF2B5EF4-FFF2-40B4-BE49-F238E27FC236}">
                <a16:creationId xmlns:a16="http://schemas.microsoft.com/office/drawing/2014/main" id="{CF8A1BDD-4C3A-4E8B-9E9E-898A45CEE1EF}"/>
              </a:ext>
            </a:extLst>
          </p:cNvPr>
          <p:cNvPicPr>
            <a:picLocks noChangeAspect="1"/>
          </p:cNvPicPr>
          <p:nvPr/>
        </p:nvPicPr>
        <p:blipFill rotWithShape="1">
          <a:blip r:embed="rId3">
            <a:extLst>
              <a:ext uri="{28A0092B-C50C-407E-A947-70E740481C1C}">
                <a14:useLocalDpi xmlns:a14="http://schemas.microsoft.com/office/drawing/2010/main" val="0"/>
              </a:ext>
            </a:extLst>
          </a:blip>
          <a:srcRect l="5064" t="89674" r="8959" b="3384"/>
          <a:stretch/>
        </p:blipFill>
        <p:spPr>
          <a:xfrm>
            <a:off x="250824" y="3148273"/>
            <a:ext cx="8642350" cy="1112535"/>
          </a:xfrm>
          <a:prstGeom prst="rect">
            <a:avLst/>
          </a:prstGeom>
        </p:spPr>
      </p:pic>
      <p:sp>
        <p:nvSpPr>
          <p:cNvPr id="7" name="Inhaltsplatzhalter 2">
            <a:extLst>
              <a:ext uri="{FF2B5EF4-FFF2-40B4-BE49-F238E27FC236}">
                <a16:creationId xmlns:a16="http://schemas.microsoft.com/office/drawing/2014/main" id="{1674B295-72CA-4C7A-92A7-E47D4B87BEA4}"/>
              </a:ext>
            </a:extLst>
          </p:cNvPr>
          <p:cNvSpPr txBox="1">
            <a:spLocks/>
          </p:cNvSpPr>
          <p:nvPr/>
        </p:nvSpPr>
        <p:spPr>
          <a:xfrm>
            <a:off x="250823" y="4374172"/>
            <a:ext cx="6485504" cy="493472"/>
          </a:xfrm>
          <a:prstGeom prst="rect">
            <a:avLst/>
          </a:prstGeom>
        </p:spPr>
        <p:txBody>
          <a:bodyPr vert="horz" lIns="0" tIns="0" rIns="0" bIns="0" rtlCol="0">
            <a:normAutofit/>
          </a:bodyPr>
          <a:lstStyle>
            <a:lvl1pPr marL="28080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1pPr>
            <a:lvl2pPr marL="58635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2pPr>
            <a:lvl3pPr marL="899550" indent="-285750" algn="l" defTabSz="685800" rtl="0" eaLnBrk="1" latinLnBrk="0" hangingPunct="1">
              <a:lnSpc>
                <a:spcPct val="90000"/>
              </a:lnSpc>
              <a:spcBef>
                <a:spcPts val="750"/>
              </a:spcBef>
              <a:buSzPct val="90000"/>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3pPr>
            <a:lvl4pPr marL="1200150" indent="-279450" algn="l" defTabSz="685800" rtl="0" eaLnBrk="1" latinLnBrk="0" hangingPunct="1">
              <a:lnSpc>
                <a:spcPct val="90000"/>
              </a:lnSpc>
              <a:spcBef>
                <a:spcPts val="750"/>
              </a:spcBef>
              <a:buSzPct val="90000"/>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4pPr>
            <a:lvl5pPr marL="1471050" indent="-243450" algn="l" defTabSz="685800" rtl="0" eaLnBrk="1" latinLnBrk="0" hangingPunct="1">
              <a:lnSpc>
                <a:spcPct val="90000"/>
              </a:lnSpc>
              <a:spcBef>
                <a:spcPts val="750"/>
              </a:spcBef>
              <a:buFontTx/>
              <a:buBlip>
                <a:blip r:embed="rId4"/>
              </a:buBlip>
              <a:defRPr sz="1800" b="0" i="0" kern="1200">
                <a:solidFill>
                  <a:srgbClr val="3C3C3B"/>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50" indent="0">
              <a:buNone/>
            </a:pPr>
            <a:r>
              <a:rPr lang="de-DE" altLang="de-DE" sz="1400" dirty="0"/>
              <a:t>Petra </a:t>
            </a:r>
            <a:r>
              <a:rPr lang="de-DE" altLang="de-DE" sz="1400" dirty="0" err="1"/>
              <a:t>Ganzel</a:t>
            </a:r>
            <a:r>
              <a:rPr lang="de-DE" sz="1400" dirty="0"/>
              <a:t/>
            </a:r>
            <a:br>
              <a:rPr lang="de-DE" sz="1400" dirty="0"/>
            </a:br>
            <a:r>
              <a:rPr lang="de-DE" altLang="de-DE" sz="1400" dirty="0"/>
              <a:t>Betriebsrätin bei </a:t>
            </a:r>
            <a:r>
              <a:rPr lang="de-DE" altLang="de-DE" sz="1400" dirty="0" err="1"/>
              <a:t>Raytheon</a:t>
            </a:r>
            <a:r>
              <a:rPr lang="de-DE" altLang="de-DE" sz="1400" dirty="0"/>
              <a:t> Anschütz in Kiel </a:t>
            </a:r>
            <a:endParaRPr lang="de-DE" sz="1400" dirty="0"/>
          </a:p>
        </p:txBody>
      </p:sp>
      <p:sp>
        <p:nvSpPr>
          <p:cNvPr id="9" name="Textfeld 8">
            <a:extLst>
              <a:ext uri="{FF2B5EF4-FFF2-40B4-BE49-F238E27FC236}">
                <a16:creationId xmlns:a16="http://schemas.microsoft.com/office/drawing/2014/main" id="{921521E0-6DBA-4EBD-A99C-F25531B62653}"/>
              </a:ext>
            </a:extLst>
          </p:cNvPr>
          <p:cNvSpPr txBox="1"/>
          <p:nvPr/>
        </p:nvSpPr>
        <p:spPr>
          <a:xfrm>
            <a:off x="250823" y="3261637"/>
            <a:ext cx="8642349" cy="923330"/>
          </a:xfrm>
          <a:prstGeom prst="rect">
            <a:avLst/>
          </a:prstGeom>
          <a:noFill/>
        </p:spPr>
        <p:txBody>
          <a:bodyPr wrap="square" rtlCol="0">
            <a:spAutoFit/>
          </a:bodyPr>
          <a:lstStyle/>
          <a:p>
            <a:pPr algn="ctr"/>
            <a:r>
              <a:rPr lang="de-DE" altLang="de-DE" sz="1800" i="1" dirty="0">
                <a:solidFill>
                  <a:schemeClr val="bg1"/>
                </a:solidFill>
              </a:rPr>
              <a:t>„Es kann nicht sein, dass Vorgesetzte oder Führungskräfte ihre Position ausnutzen. Damit das nicht passiert, engagiere ich mich als Betriebsrätin und sensibilisiere die Kolleginnen und Kollegen.“</a:t>
            </a:r>
            <a:endParaRPr lang="de-DE" dirty="0">
              <a:solidFill>
                <a:schemeClr val="bg1"/>
              </a:solidFill>
            </a:endParaRPr>
          </a:p>
        </p:txBody>
      </p:sp>
    </p:spTree>
    <p:extLst>
      <p:ext uri="{BB962C8B-B14F-4D97-AF65-F5344CB8AC3E}">
        <p14:creationId xmlns:p14="http://schemas.microsoft.com/office/powerpoint/2010/main" val="2419697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3FE72-4804-F847-BDAB-E249CBEB5437}"/>
              </a:ext>
            </a:extLst>
          </p:cNvPr>
          <p:cNvSpPr>
            <a:spLocks noGrp="1"/>
          </p:cNvSpPr>
          <p:nvPr>
            <p:ph type="ctrTitle"/>
          </p:nvPr>
        </p:nvSpPr>
        <p:spPr/>
        <p:txBody>
          <a:bodyPr/>
          <a:lstStyle/>
          <a:p>
            <a:r>
              <a:rPr lang="de-DE" dirty="0"/>
              <a:t>Handeln im Betrieb – </a:t>
            </a:r>
            <a:br>
              <a:rPr lang="de-DE" dirty="0"/>
            </a:br>
            <a:r>
              <a:rPr lang="de-DE" dirty="0"/>
              <a:t>Tipps</a:t>
            </a:r>
          </a:p>
        </p:txBody>
      </p:sp>
    </p:spTree>
    <p:extLst>
      <p:ext uri="{BB962C8B-B14F-4D97-AF65-F5344CB8AC3E}">
        <p14:creationId xmlns:p14="http://schemas.microsoft.com/office/powerpoint/2010/main" val="1670241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pc="0" dirty="0"/>
              <a:t>Präventionsmaßnahmen</a:t>
            </a:r>
          </a:p>
        </p:txBody>
      </p:sp>
      <p:sp>
        <p:nvSpPr>
          <p:cNvPr id="4" name="Inhaltsplatzhalter 3"/>
          <p:cNvSpPr>
            <a:spLocks noGrp="1"/>
          </p:cNvSpPr>
          <p:nvPr>
            <p:ph idx="1"/>
          </p:nvPr>
        </p:nvSpPr>
        <p:spPr/>
        <p:txBody>
          <a:bodyPr>
            <a:normAutofit fontScale="92500" lnSpcReduction="20000"/>
          </a:bodyPr>
          <a:lstStyle/>
          <a:p>
            <a:r>
              <a:rPr lang="de-DE" dirty="0"/>
              <a:t>Klare und umfassende Regeln aufstellen (z.B. durch Betriebsvereinbarungen) </a:t>
            </a:r>
          </a:p>
          <a:p>
            <a:r>
              <a:rPr lang="de-DE" dirty="0"/>
              <a:t>Verbindliche und transparente Beschwerdeverfahren bei einer unabhängigen Stelle entwickeln </a:t>
            </a:r>
          </a:p>
          <a:p>
            <a:r>
              <a:rPr lang="de-DE" dirty="0"/>
              <a:t>Verpflichtende Schulungen für Führungskräfte </a:t>
            </a:r>
          </a:p>
          <a:p>
            <a:r>
              <a:rPr lang="de-DE" dirty="0"/>
              <a:t>Verantwortung übernehmen und konsequent handeln </a:t>
            </a:r>
          </a:p>
          <a:p>
            <a:r>
              <a:rPr lang="de-DE" dirty="0"/>
              <a:t>Geschäftsleitung und Führungskräfte gehen mit gutem Beispiel voran </a:t>
            </a:r>
            <a:endParaRPr lang="de-DE" dirty="0" smtClean="0"/>
          </a:p>
          <a:p>
            <a:endParaRPr lang="de-DE" dirty="0"/>
          </a:p>
          <a:p>
            <a:pPr marL="1350" indent="0">
              <a:buNone/>
            </a:pPr>
            <a:r>
              <a:rPr lang="de-DE" sz="1300" dirty="0" smtClean="0"/>
              <a:t>Quelle</a:t>
            </a:r>
            <a:r>
              <a:rPr lang="de-DE" sz="1300" dirty="0"/>
              <a:t>: Harvard Business Manager Magazin, Mai 2018</a:t>
            </a:r>
          </a:p>
        </p:txBody>
      </p:sp>
      <p:sp>
        <p:nvSpPr>
          <p:cNvPr id="5" name="Textplatzhalter 4"/>
          <p:cNvSpPr>
            <a:spLocks noGrp="1"/>
          </p:cNvSpPr>
          <p:nvPr>
            <p:ph type="body" sz="quarter" idx="13"/>
          </p:nvPr>
        </p:nvSpPr>
        <p:spPr/>
        <p:txBody>
          <a:bodyPr/>
          <a:lstStyle/>
          <a:p>
            <a:r>
              <a:rPr lang="de-DE" dirty="0" smtClean="0"/>
              <a:t>Expert*innen empfehlen Betrieben</a:t>
            </a:r>
            <a:r>
              <a:rPr lang="de-DE" dirty="0"/>
              <a:t>…</a:t>
            </a:r>
          </a:p>
        </p:txBody>
      </p:sp>
    </p:spTree>
    <p:extLst>
      <p:ext uri="{BB962C8B-B14F-4D97-AF65-F5344CB8AC3E}">
        <p14:creationId xmlns:p14="http://schemas.microsoft.com/office/powerpoint/2010/main" val="3399830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pc="0" dirty="0"/>
              <a:t>Praktisches Vorgehen </a:t>
            </a:r>
          </a:p>
        </p:txBody>
      </p:sp>
      <p:sp>
        <p:nvSpPr>
          <p:cNvPr id="6" name="Inhaltsplatzhalter 5"/>
          <p:cNvSpPr>
            <a:spLocks noGrp="1"/>
          </p:cNvSpPr>
          <p:nvPr>
            <p:ph idx="1"/>
          </p:nvPr>
        </p:nvSpPr>
        <p:spPr/>
        <p:txBody>
          <a:bodyPr>
            <a:normAutofit fontScale="92500"/>
          </a:bodyPr>
          <a:lstStyle/>
          <a:p>
            <a:r>
              <a:rPr lang="de-DE" dirty="0"/>
              <a:t>Verbündete suchen</a:t>
            </a:r>
          </a:p>
          <a:p>
            <a:r>
              <a:rPr lang="de-DE" dirty="0"/>
              <a:t>Beschäftigte sensibilisieren: Betriebsversammlungen, Infoveranstaltungen, Betriebsratszeitung, Newsletter, Schwarzes Brett, Aktionen rund um den Frauentag, Anonyme Befragung der Mitarbeiter*innen</a:t>
            </a:r>
          </a:p>
          <a:p>
            <a:r>
              <a:rPr lang="de-DE" dirty="0"/>
              <a:t>Signal an die Belegschaft senden: </a:t>
            </a:r>
            <a:r>
              <a:rPr lang="de-DE" dirty="0" err="1"/>
              <a:t>Betriebsrät</a:t>
            </a:r>
            <a:r>
              <a:rPr lang="de-DE" dirty="0"/>
              <a:t>*innen sind ansprechbar und unterstützen</a:t>
            </a:r>
          </a:p>
          <a:p>
            <a:r>
              <a:rPr lang="de-DE" dirty="0"/>
              <a:t>Statements der Geschäftsführung einfordern</a:t>
            </a:r>
          </a:p>
          <a:p>
            <a:r>
              <a:rPr lang="de-DE" dirty="0"/>
              <a:t>Präventives Handeln und Regelungen / Verfahren mit dem Arbeitgeber vereinbaren </a:t>
            </a:r>
          </a:p>
        </p:txBody>
      </p:sp>
      <p:sp>
        <p:nvSpPr>
          <p:cNvPr id="14" name="Textplatzhalter 13">
            <a:extLst>
              <a:ext uri="{FF2B5EF4-FFF2-40B4-BE49-F238E27FC236}">
                <a16:creationId xmlns:a16="http://schemas.microsoft.com/office/drawing/2014/main" id="{3924B02F-9D8E-4659-B837-83DBA70ED76B}"/>
              </a:ext>
            </a:extLst>
          </p:cNvPr>
          <p:cNvSpPr>
            <a:spLocks noGrp="1"/>
          </p:cNvSpPr>
          <p:nvPr>
            <p:ph type="body" sz="quarter" idx="13"/>
          </p:nvPr>
        </p:nvSpPr>
        <p:spPr/>
        <p:txBody>
          <a:bodyPr/>
          <a:lstStyle/>
          <a:p>
            <a:r>
              <a:rPr lang="de-DE" dirty="0"/>
              <a:t>Handeln im Betrieb</a:t>
            </a:r>
          </a:p>
        </p:txBody>
      </p:sp>
    </p:spTree>
    <p:extLst>
      <p:ext uri="{BB962C8B-B14F-4D97-AF65-F5344CB8AC3E}">
        <p14:creationId xmlns:p14="http://schemas.microsoft.com/office/powerpoint/2010/main" val="3155981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Regeln für das Erstgespräch</a:t>
            </a:r>
          </a:p>
        </p:txBody>
      </p:sp>
      <p:sp>
        <p:nvSpPr>
          <p:cNvPr id="3" name="Inhaltsplatzhalter 2"/>
          <p:cNvSpPr>
            <a:spLocks noGrp="1"/>
          </p:cNvSpPr>
          <p:nvPr>
            <p:ph idx="1"/>
          </p:nvPr>
        </p:nvSpPr>
        <p:spPr/>
        <p:txBody>
          <a:bodyPr/>
          <a:lstStyle/>
          <a:p>
            <a:r>
              <a:rPr lang="de-DE" dirty="0"/>
              <a:t>Vieraugengespräch</a:t>
            </a:r>
          </a:p>
          <a:p>
            <a:r>
              <a:rPr lang="de-DE" dirty="0"/>
              <a:t>Vertraulichkeit</a:t>
            </a:r>
          </a:p>
          <a:p>
            <a:r>
              <a:rPr lang="de-DE" dirty="0"/>
              <a:t>Kein Vorgehen der </a:t>
            </a:r>
            <a:r>
              <a:rPr lang="de-DE" dirty="0" err="1"/>
              <a:t>Betriebsrät</a:t>
            </a:r>
            <a:r>
              <a:rPr lang="de-DE" dirty="0"/>
              <a:t>*innen ohne Auftrag der betroffenen Person</a:t>
            </a:r>
          </a:p>
          <a:p>
            <a:r>
              <a:rPr lang="de-DE" dirty="0"/>
              <a:t>Alle Schritte mit den Betroffenen genau abstimmen</a:t>
            </a:r>
          </a:p>
          <a:p>
            <a:r>
              <a:rPr lang="de-DE" dirty="0"/>
              <a:t>Persönliche Verfasstheit als </a:t>
            </a:r>
            <a:r>
              <a:rPr lang="de-DE" dirty="0" err="1"/>
              <a:t>Betriebsrät</a:t>
            </a:r>
            <a:r>
              <a:rPr lang="de-DE" dirty="0"/>
              <a:t>*in oder beratende Person berücksichtigen, wenn nötig, andere Beschäftigte hinzuziehen.</a:t>
            </a:r>
          </a:p>
          <a:p>
            <a:endParaRPr lang="de-DE" dirty="0"/>
          </a:p>
        </p:txBody>
      </p:sp>
      <p:sp>
        <p:nvSpPr>
          <p:cNvPr id="8" name="Textplatzhalter 7">
            <a:extLst>
              <a:ext uri="{FF2B5EF4-FFF2-40B4-BE49-F238E27FC236}">
                <a16:creationId xmlns:a16="http://schemas.microsoft.com/office/drawing/2014/main" id="{BFF45C57-8276-4B34-BEF1-EACAD1FEB988}"/>
              </a:ext>
            </a:extLst>
          </p:cNvPr>
          <p:cNvSpPr>
            <a:spLocks noGrp="1"/>
          </p:cNvSpPr>
          <p:nvPr>
            <p:ph type="body" sz="quarter" idx="13"/>
          </p:nvPr>
        </p:nvSpPr>
        <p:spPr/>
        <p:txBody>
          <a:bodyPr/>
          <a:lstStyle/>
          <a:p>
            <a:r>
              <a:rPr lang="de-DE" dirty="0"/>
              <a:t>Handeln im Betrieb</a:t>
            </a:r>
          </a:p>
        </p:txBody>
      </p:sp>
    </p:spTree>
    <p:extLst>
      <p:ext uri="{BB962C8B-B14F-4D97-AF65-F5344CB8AC3E}">
        <p14:creationId xmlns:p14="http://schemas.microsoft.com/office/powerpoint/2010/main" val="1886506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Allgemeines Verhalten </a:t>
            </a:r>
          </a:p>
        </p:txBody>
      </p:sp>
      <p:sp>
        <p:nvSpPr>
          <p:cNvPr id="3" name="Inhaltsplatzhalter 2"/>
          <p:cNvSpPr>
            <a:spLocks noGrp="1"/>
          </p:cNvSpPr>
          <p:nvPr>
            <p:ph idx="1"/>
          </p:nvPr>
        </p:nvSpPr>
        <p:spPr/>
        <p:txBody>
          <a:bodyPr>
            <a:normAutofit lnSpcReduction="10000"/>
          </a:bodyPr>
          <a:lstStyle/>
          <a:p>
            <a:r>
              <a:rPr lang="de-DE" dirty="0"/>
              <a:t>Als </a:t>
            </a:r>
            <a:r>
              <a:rPr lang="de-DE" dirty="0" err="1"/>
              <a:t>Betriebsrät</a:t>
            </a:r>
            <a:r>
              <a:rPr lang="de-DE" dirty="0"/>
              <a:t>*innen, Geschäftsführung und Führungskräfte </a:t>
            </a:r>
            <a:br>
              <a:rPr lang="de-DE" dirty="0"/>
            </a:br>
            <a:r>
              <a:rPr lang="de-DE" dirty="0"/>
              <a:t>mit gutem Beispiel vorangehen, die Augen offen halten</a:t>
            </a:r>
          </a:p>
          <a:p>
            <a:r>
              <a:rPr lang="de-DE" dirty="0"/>
              <a:t>Respektvoller Umgang </a:t>
            </a:r>
          </a:p>
          <a:p>
            <a:r>
              <a:rPr lang="de-DE" dirty="0"/>
              <a:t>Mit den Beschäftigten ins Gespräch kommen</a:t>
            </a:r>
          </a:p>
          <a:p>
            <a:r>
              <a:rPr lang="de-DE" dirty="0"/>
              <a:t>Beschwerden ernst nehmen, Betroffene schützen </a:t>
            </a:r>
          </a:p>
          <a:p>
            <a:r>
              <a:rPr lang="de-DE" dirty="0"/>
              <a:t>Schweigepflicht </a:t>
            </a:r>
          </a:p>
          <a:p>
            <a:r>
              <a:rPr lang="de-DE" dirty="0"/>
              <a:t>Als </a:t>
            </a:r>
            <a:r>
              <a:rPr lang="de-DE" dirty="0" err="1"/>
              <a:t>Betriebsrät</a:t>
            </a:r>
            <a:r>
              <a:rPr lang="de-DE" dirty="0"/>
              <a:t>*in den Prozess begleiten und ansprechbar für die Beschäftigten sein</a:t>
            </a:r>
          </a:p>
          <a:p>
            <a:endParaRPr lang="de-DE" dirty="0"/>
          </a:p>
        </p:txBody>
      </p:sp>
      <p:sp>
        <p:nvSpPr>
          <p:cNvPr id="4" name="Textplatzhalter 3"/>
          <p:cNvSpPr>
            <a:spLocks noGrp="1"/>
          </p:cNvSpPr>
          <p:nvPr>
            <p:ph type="body" sz="quarter" idx="13"/>
          </p:nvPr>
        </p:nvSpPr>
        <p:spPr/>
        <p:txBody>
          <a:bodyPr/>
          <a:lstStyle/>
          <a:p>
            <a:r>
              <a:rPr lang="de-DE" dirty="0"/>
              <a:t>Handeln im Betrieb</a:t>
            </a:r>
          </a:p>
        </p:txBody>
      </p:sp>
      <p:grpSp>
        <p:nvGrpSpPr>
          <p:cNvPr id="9" name="Gruppieren 8">
            <a:extLst>
              <a:ext uri="{FF2B5EF4-FFF2-40B4-BE49-F238E27FC236}">
                <a16:creationId xmlns:a16="http://schemas.microsoft.com/office/drawing/2014/main" id="{8A4975EA-2178-4E89-8BF0-1591E7E8CCBE}"/>
              </a:ext>
            </a:extLst>
          </p:cNvPr>
          <p:cNvGrpSpPr/>
          <p:nvPr/>
        </p:nvGrpSpPr>
        <p:grpSpPr>
          <a:xfrm>
            <a:off x="6839900" y="2299168"/>
            <a:ext cx="2051037" cy="1294666"/>
            <a:chOff x="250826" y="2549771"/>
            <a:chExt cx="2051037" cy="1294666"/>
          </a:xfrm>
        </p:grpSpPr>
        <p:grpSp>
          <p:nvGrpSpPr>
            <p:cNvPr id="10" name="Gruppieren 9">
              <a:extLst>
                <a:ext uri="{FF2B5EF4-FFF2-40B4-BE49-F238E27FC236}">
                  <a16:creationId xmlns:a16="http://schemas.microsoft.com/office/drawing/2014/main" id="{EC3FFC7C-CBB2-428D-8FC6-CCEE6293C353}"/>
                </a:ext>
              </a:extLst>
            </p:cNvPr>
            <p:cNvGrpSpPr/>
            <p:nvPr/>
          </p:nvGrpSpPr>
          <p:grpSpPr>
            <a:xfrm>
              <a:off x="1153452" y="2549771"/>
              <a:ext cx="1148411" cy="1294324"/>
              <a:chOff x="8677450" y="4501241"/>
              <a:chExt cx="902001" cy="1016606"/>
            </a:xfrm>
          </p:grpSpPr>
          <p:sp>
            <p:nvSpPr>
              <p:cNvPr id="15" name="Freihandform: Form 8">
                <a:extLst>
                  <a:ext uri="{FF2B5EF4-FFF2-40B4-BE49-F238E27FC236}">
                    <a16:creationId xmlns:a16="http://schemas.microsoft.com/office/drawing/2014/main" id="{84948DB9-0FD5-44FA-A3C9-A856208D1452}"/>
                  </a:ext>
                </a:extLst>
              </p:cNvPr>
              <p:cNvSpPr/>
              <p:nvPr/>
            </p:nvSpPr>
            <p:spPr>
              <a:xfrm>
                <a:off x="8677450" y="4501241"/>
                <a:ext cx="699307" cy="1016172"/>
              </a:xfrm>
              <a:custGeom>
                <a:avLst/>
                <a:gdLst>
                  <a:gd name="connsiteX0" fmla="*/ 80010 w 1495425"/>
                  <a:gd name="connsiteY0" fmla="*/ 1397318 h 2085975"/>
                  <a:gd name="connsiteX1" fmla="*/ 209550 w 1495425"/>
                  <a:gd name="connsiteY1" fmla="*/ 1058228 h 2085975"/>
                  <a:gd name="connsiteX2" fmla="*/ 617220 w 1495425"/>
                  <a:gd name="connsiteY2" fmla="*/ 955358 h 2085975"/>
                  <a:gd name="connsiteX3" fmla="*/ 607695 w 1495425"/>
                  <a:gd name="connsiteY3" fmla="*/ 894398 h 2085975"/>
                  <a:gd name="connsiteX4" fmla="*/ 624840 w 1495425"/>
                  <a:gd name="connsiteY4" fmla="*/ 880110 h 2085975"/>
                  <a:gd name="connsiteX5" fmla="*/ 624840 w 1495425"/>
                  <a:gd name="connsiteY5" fmla="*/ 777240 h 2085975"/>
                  <a:gd name="connsiteX6" fmla="*/ 562928 w 1495425"/>
                  <a:gd name="connsiteY6" fmla="*/ 710565 h 2085975"/>
                  <a:gd name="connsiteX7" fmla="*/ 545783 w 1495425"/>
                  <a:gd name="connsiteY7" fmla="*/ 620078 h 2085975"/>
                  <a:gd name="connsiteX8" fmla="*/ 508635 w 1495425"/>
                  <a:gd name="connsiteY8" fmla="*/ 604838 h 2085975"/>
                  <a:gd name="connsiteX9" fmla="*/ 480060 w 1495425"/>
                  <a:gd name="connsiteY9" fmla="*/ 519113 h 2085975"/>
                  <a:gd name="connsiteX10" fmla="*/ 470535 w 1495425"/>
                  <a:gd name="connsiteY10" fmla="*/ 410528 h 2085975"/>
                  <a:gd name="connsiteX11" fmla="*/ 494348 w 1495425"/>
                  <a:gd name="connsiteY11" fmla="*/ 415290 h 2085975"/>
                  <a:gd name="connsiteX12" fmla="*/ 507683 w 1495425"/>
                  <a:gd name="connsiteY12" fmla="*/ 181928 h 2085975"/>
                  <a:gd name="connsiteX13" fmla="*/ 553403 w 1495425"/>
                  <a:gd name="connsiteY13" fmla="*/ 83820 h 2085975"/>
                  <a:gd name="connsiteX14" fmla="*/ 567690 w 1495425"/>
                  <a:gd name="connsiteY14" fmla="*/ 52388 h 2085975"/>
                  <a:gd name="connsiteX15" fmla="*/ 629603 w 1495425"/>
                  <a:gd name="connsiteY15" fmla="*/ 28575 h 2085975"/>
                  <a:gd name="connsiteX16" fmla="*/ 734378 w 1495425"/>
                  <a:gd name="connsiteY16" fmla="*/ 953 h 2085975"/>
                  <a:gd name="connsiteX17" fmla="*/ 724853 w 1495425"/>
                  <a:gd name="connsiteY17" fmla="*/ 14288 h 2085975"/>
                  <a:gd name="connsiteX18" fmla="*/ 838200 w 1495425"/>
                  <a:gd name="connsiteY18" fmla="*/ 0 h 2085975"/>
                  <a:gd name="connsiteX19" fmla="*/ 944880 w 1495425"/>
                  <a:gd name="connsiteY19" fmla="*/ 35243 h 2085975"/>
                  <a:gd name="connsiteX20" fmla="*/ 938213 w 1495425"/>
                  <a:gd name="connsiteY20" fmla="*/ 43815 h 2085975"/>
                  <a:gd name="connsiteX21" fmla="*/ 1048703 w 1495425"/>
                  <a:gd name="connsiteY21" fmla="*/ 123825 h 2085975"/>
                  <a:gd name="connsiteX22" fmla="*/ 1128713 w 1495425"/>
                  <a:gd name="connsiteY22" fmla="*/ 291465 h 2085975"/>
                  <a:gd name="connsiteX23" fmla="*/ 1095375 w 1495425"/>
                  <a:gd name="connsiteY23" fmla="*/ 277178 h 2085975"/>
                  <a:gd name="connsiteX24" fmla="*/ 1094423 w 1495425"/>
                  <a:gd name="connsiteY24" fmla="*/ 370523 h 2085975"/>
                  <a:gd name="connsiteX25" fmla="*/ 1088708 w 1495425"/>
                  <a:gd name="connsiteY25" fmla="*/ 423863 h 2085975"/>
                  <a:gd name="connsiteX26" fmla="*/ 1104900 w 1495425"/>
                  <a:gd name="connsiteY26" fmla="*/ 478155 h 2085975"/>
                  <a:gd name="connsiteX27" fmla="*/ 1050608 w 1495425"/>
                  <a:gd name="connsiteY27" fmla="*/ 617220 h 2085975"/>
                  <a:gd name="connsiteX28" fmla="*/ 1038225 w 1495425"/>
                  <a:gd name="connsiteY28" fmla="*/ 620078 h 2085975"/>
                  <a:gd name="connsiteX29" fmla="*/ 1006793 w 1495425"/>
                  <a:gd name="connsiteY29" fmla="*/ 738188 h 2085975"/>
                  <a:gd name="connsiteX30" fmla="*/ 972503 w 1495425"/>
                  <a:gd name="connsiteY30" fmla="*/ 774383 h 2085975"/>
                  <a:gd name="connsiteX31" fmla="*/ 968693 w 1495425"/>
                  <a:gd name="connsiteY31" fmla="*/ 881063 h 2085975"/>
                  <a:gd name="connsiteX32" fmla="*/ 992505 w 1495425"/>
                  <a:gd name="connsiteY32" fmla="*/ 889635 h 2085975"/>
                  <a:gd name="connsiteX33" fmla="*/ 966788 w 1495425"/>
                  <a:gd name="connsiteY33" fmla="*/ 956310 h 2085975"/>
                  <a:gd name="connsiteX34" fmla="*/ 1474470 w 1495425"/>
                  <a:gd name="connsiteY34" fmla="*/ 1151573 h 2085975"/>
                  <a:gd name="connsiteX35" fmla="*/ 1501140 w 1495425"/>
                  <a:gd name="connsiteY35" fmla="*/ 2091690 h 2085975"/>
                  <a:gd name="connsiteX36" fmla="*/ 0 w 1495425"/>
                  <a:gd name="connsiteY36" fmla="*/ 2091690 h 2085975"/>
                  <a:gd name="connsiteX37" fmla="*/ 80010 w 1495425"/>
                  <a:gd name="connsiteY37" fmla="*/ 1397318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2085975">
                    <a:moveTo>
                      <a:pt x="80010" y="1397318"/>
                    </a:moveTo>
                    <a:cubicBezTo>
                      <a:pt x="80010" y="1397318"/>
                      <a:pt x="74295" y="1110615"/>
                      <a:pt x="209550" y="1058228"/>
                    </a:cubicBezTo>
                    <a:cubicBezTo>
                      <a:pt x="344805" y="1004888"/>
                      <a:pt x="611505" y="982028"/>
                      <a:pt x="617220" y="955358"/>
                    </a:cubicBezTo>
                    <a:cubicBezTo>
                      <a:pt x="622935" y="928688"/>
                      <a:pt x="607695" y="894398"/>
                      <a:pt x="607695" y="894398"/>
                    </a:cubicBezTo>
                    <a:lnTo>
                      <a:pt x="624840" y="880110"/>
                    </a:lnTo>
                    <a:cubicBezTo>
                      <a:pt x="624840" y="880110"/>
                      <a:pt x="637223" y="777240"/>
                      <a:pt x="624840" y="777240"/>
                    </a:cubicBezTo>
                    <a:cubicBezTo>
                      <a:pt x="612458" y="776288"/>
                      <a:pt x="569595" y="732473"/>
                      <a:pt x="562928" y="710565"/>
                    </a:cubicBezTo>
                    <a:cubicBezTo>
                      <a:pt x="545783" y="649605"/>
                      <a:pt x="545783" y="620078"/>
                      <a:pt x="545783" y="620078"/>
                    </a:cubicBezTo>
                    <a:cubicBezTo>
                      <a:pt x="545783" y="620078"/>
                      <a:pt x="521018" y="618173"/>
                      <a:pt x="508635" y="604838"/>
                    </a:cubicBezTo>
                    <a:cubicBezTo>
                      <a:pt x="492443" y="586740"/>
                      <a:pt x="486728" y="553403"/>
                      <a:pt x="480060" y="519113"/>
                    </a:cubicBezTo>
                    <a:cubicBezTo>
                      <a:pt x="467678" y="458153"/>
                      <a:pt x="460058" y="418148"/>
                      <a:pt x="470535" y="410528"/>
                    </a:cubicBezTo>
                    <a:cubicBezTo>
                      <a:pt x="481965" y="402908"/>
                      <a:pt x="494348" y="415290"/>
                      <a:pt x="494348" y="415290"/>
                    </a:cubicBezTo>
                    <a:cubicBezTo>
                      <a:pt x="494348" y="415290"/>
                      <a:pt x="499110" y="236220"/>
                      <a:pt x="507683" y="181928"/>
                    </a:cubicBezTo>
                    <a:cubicBezTo>
                      <a:pt x="516255" y="127635"/>
                      <a:pt x="553403" y="83820"/>
                      <a:pt x="553403" y="83820"/>
                    </a:cubicBezTo>
                    <a:lnTo>
                      <a:pt x="567690" y="52388"/>
                    </a:lnTo>
                    <a:lnTo>
                      <a:pt x="629603" y="28575"/>
                    </a:lnTo>
                    <a:lnTo>
                      <a:pt x="734378" y="953"/>
                    </a:lnTo>
                    <a:lnTo>
                      <a:pt x="724853" y="14288"/>
                    </a:lnTo>
                    <a:lnTo>
                      <a:pt x="838200" y="0"/>
                    </a:lnTo>
                    <a:lnTo>
                      <a:pt x="944880" y="35243"/>
                    </a:lnTo>
                    <a:lnTo>
                      <a:pt x="938213" y="43815"/>
                    </a:lnTo>
                    <a:cubicBezTo>
                      <a:pt x="938213" y="43815"/>
                      <a:pt x="1011555" y="67628"/>
                      <a:pt x="1048703" y="123825"/>
                    </a:cubicBezTo>
                    <a:cubicBezTo>
                      <a:pt x="1095375" y="193358"/>
                      <a:pt x="1128713" y="291465"/>
                      <a:pt x="1128713" y="291465"/>
                    </a:cubicBezTo>
                    <a:cubicBezTo>
                      <a:pt x="1128713" y="291465"/>
                      <a:pt x="1094423" y="271463"/>
                      <a:pt x="1095375" y="277178"/>
                    </a:cubicBezTo>
                    <a:cubicBezTo>
                      <a:pt x="1095375" y="282893"/>
                      <a:pt x="1095375" y="356235"/>
                      <a:pt x="1094423" y="370523"/>
                    </a:cubicBezTo>
                    <a:cubicBezTo>
                      <a:pt x="1093470" y="385763"/>
                      <a:pt x="1088708" y="423863"/>
                      <a:pt x="1088708" y="423863"/>
                    </a:cubicBezTo>
                    <a:cubicBezTo>
                      <a:pt x="1088708" y="423863"/>
                      <a:pt x="1121093" y="388620"/>
                      <a:pt x="1104900" y="478155"/>
                    </a:cubicBezTo>
                    <a:cubicBezTo>
                      <a:pt x="1089660" y="567690"/>
                      <a:pt x="1072515" y="621983"/>
                      <a:pt x="1050608" y="617220"/>
                    </a:cubicBezTo>
                    <a:cubicBezTo>
                      <a:pt x="1028700" y="612458"/>
                      <a:pt x="1038225" y="620078"/>
                      <a:pt x="1038225" y="620078"/>
                    </a:cubicBezTo>
                    <a:cubicBezTo>
                      <a:pt x="1038225" y="620078"/>
                      <a:pt x="1041083" y="701993"/>
                      <a:pt x="1006793" y="738188"/>
                    </a:cubicBezTo>
                    <a:cubicBezTo>
                      <a:pt x="972503" y="774383"/>
                      <a:pt x="972503" y="774383"/>
                      <a:pt x="972503" y="774383"/>
                    </a:cubicBezTo>
                    <a:lnTo>
                      <a:pt x="968693" y="881063"/>
                    </a:lnTo>
                    <a:lnTo>
                      <a:pt x="992505" y="889635"/>
                    </a:lnTo>
                    <a:lnTo>
                      <a:pt x="966788" y="956310"/>
                    </a:lnTo>
                    <a:cubicBezTo>
                      <a:pt x="966788" y="956310"/>
                      <a:pt x="1453515" y="1039178"/>
                      <a:pt x="1474470" y="1151573"/>
                    </a:cubicBezTo>
                    <a:cubicBezTo>
                      <a:pt x="1495425" y="1263968"/>
                      <a:pt x="1501140" y="2091690"/>
                      <a:pt x="1501140" y="2091690"/>
                    </a:cubicBezTo>
                    <a:lnTo>
                      <a:pt x="0" y="2091690"/>
                    </a:lnTo>
                    <a:lnTo>
                      <a:pt x="80010" y="1397318"/>
                    </a:lnTo>
                    <a:close/>
                  </a:path>
                </a:pathLst>
              </a:custGeom>
              <a:solidFill>
                <a:schemeClr val="accent6">
                  <a:lumMod val="50000"/>
                </a:schemeClr>
              </a:solidFill>
              <a:ln w="9525" cap="flat">
                <a:noFill/>
                <a:prstDash val="solid"/>
                <a:miter/>
              </a:ln>
            </p:spPr>
            <p:txBody>
              <a:bodyPr rtlCol="0" anchor="ctr"/>
              <a:lstStyle/>
              <a:p>
                <a:endParaRPr lang="de-DE" dirty="0">
                  <a:latin typeface="Calibri" panose="020F0502020204030204" pitchFamily="34" charset="0"/>
                  <a:cs typeface="Calibri" panose="020F0502020204030204" pitchFamily="34" charset="0"/>
                </a:endParaRPr>
              </a:p>
            </p:txBody>
          </p:sp>
          <p:sp>
            <p:nvSpPr>
              <p:cNvPr id="16" name="Freihandform: Form 7">
                <a:extLst>
                  <a:ext uri="{FF2B5EF4-FFF2-40B4-BE49-F238E27FC236}">
                    <a16:creationId xmlns:a16="http://schemas.microsoft.com/office/drawing/2014/main" id="{21FB26A8-D026-4877-B607-9BB715EFB740}"/>
                  </a:ext>
                </a:extLst>
              </p:cNvPr>
              <p:cNvSpPr/>
              <p:nvPr/>
            </p:nvSpPr>
            <p:spPr>
              <a:xfrm>
                <a:off x="9174055" y="4598232"/>
                <a:ext cx="405396" cy="919615"/>
              </a:xfrm>
              <a:custGeom>
                <a:avLst/>
                <a:gdLst>
                  <a:gd name="connsiteX0" fmla="*/ 290 w 1019175"/>
                  <a:gd name="connsiteY0" fmla="*/ 2224088 h 2219325"/>
                  <a:gd name="connsiteX1" fmla="*/ 55535 w 1019175"/>
                  <a:gd name="connsiteY1" fmla="*/ 1144905 h 2219325"/>
                  <a:gd name="connsiteX2" fmla="*/ 275563 w 1019175"/>
                  <a:gd name="connsiteY2" fmla="*/ 1026795 h 2219325"/>
                  <a:gd name="connsiteX3" fmla="*/ 331760 w 1019175"/>
                  <a:gd name="connsiteY3" fmla="*/ 1002030 h 2219325"/>
                  <a:gd name="connsiteX4" fmla="*/ 331760 w 1019175"/>
                  <a:gd name="connsiteY4" fmla="*/ 950595 h 2219325"/>
                  <a:gd name="connsiteX5" fmla="*/ 403198 w 1019175"/>
                  <a:gd name="connsiteY5" fmla="*/ 905828 h 2219325"/>
                  <a:gd name="connsiteX6" fmla="*/ 398435 w 1019175"/>
                  <a:gd name="connsiteY6" fmla="*/ 842010 h 2219325"/>
                  <a:gd name="connsiteX7" fmla="*/ 347953 w 1019175"/>
                  <a:gd name="connsiteY7" fmla="*/ 864870 h 2219325"/>
                  <a:gd name="connsiteX8" fmla="*/ 331760 w 1019175"/>
                  <a:gd name="connsiteY8" fmla="*/ 810578 h 2219325"/>
                  <a:gd name="connsiteX9" fmla="*/ 275563 w 1019175"/>
                  <a:gd name="connsiteY9" fmla="*/ 831533 h 2219325"/>
                  <a:gd name="connsiteX10" fmla="*/ 284135 w 1019175"/>
                  <a:gd name="connsiteY10" fmla="*/ 782955 h 2219325"/>
                  <a:gd name="connsiteX11" fmla="*/ 168883 w 1019175"/>
                  <a:gd name="connsiteY11" fmla="*/ 787718 h 2219325"/>
                  <a:gd name="connsiteX12" fmla="*/ 207935 w 1019175"/>
                  <a:gd name="connsiteY12" fmla="*/ 755333 h 2219325"/>
                  <a:gd name="connsiteX13" fmla="*/ 116495 w 1019175"/>
                  <a:gd name="connsiteY13" fmla="*/ 717233 h 2219325"/>
                  <a:gd name="connsiteX14" fmla="*/ 164120 w 1019175"/>
                  <a:gd name="connsiteY14" fmla="*/ 717233 h 2219325"/>
                  <a:gd name="connsiteX15" fmla="*/ 120305 w 1019175"/>
                  <a:gd name="connsiteY15" fmla="*/ 663893 h 2219325"/>
                  <a:gd name="connsiteX16" fmla="*/ 146023 w 1019175"/>
                  <a:gd name="connsiteY16" fmla="*/ 673418 h 2219325"/>
                  <a:gd name="connsiteX17" fmla="*/ 115543 w 1019175"/>
                  <a:gd name="connsiteY17" fmla="*/ 608648 h 2219325"/>
                  <a:gd name="connsiteX18" fmla="*/ 145070 w 1019175"/>
                  <a:gd name="connsiteY18" fmla="*/ 615315 h 2219325"/>
                  <a:gd name="connsiteX19" fmla="*/ 169835 w 1019175"/>
                  <a:gd name="connsiteY19" fmla="*/ 585788 h 2219325"/>
                  <a:gd name="connsiteX20" fmla="*/ 134593 w 1019175"/>
                  <a:gd name="connsiteY20" fmla="*/ 469583 h 2219325"/>
                  <a:gd name="connsiteX21" fmla="*/ 155548 w 1019175"/>
                  <a:gd name="connsiteY21" fmla="*/ 417195 h 2219325"/>
                  <a:gd name="connsiteX22" fmla="*/ 156500 w 1019175"/>
                  <a:gd name="connsiteY22" fmla="*/ 349568 h 2219325"/>
                  <a:gd name="connsiteX23" fmla="*/ 197458 w 1019175"/>
                  <a:gd name="connsiteY23" fmla="*/ 258128 h 2219325"/>
                  <a:gd name="connsiteX24" fmla="*/ 225080 w 1019175"/>
                  <a:gd name="connsiteY24" fmla="*/ 194310 h 2219325"/>
                  <a:gd name="connsiteX25" fmla="*/ 339380 w 1019175"/>
                  <a:gd name="connsiteY25" fmla="*/ 46673 h 2219325"/>
                  <a:gd name="connsiteX26" fmla="*/ 387958 w 1019175"/>
                  <a:gd name="connsiteY26" fmla="*/ 35243 h 2219325"/>
                  <a:gd name="connsiteX27" fmla="*/ 455585 w 1019175"/>
                  <a:gd name="connsiteY27" fmla="*/ 25718 h 2219325"/>
                  <a:gd name="connsiteX28" fmla="*/ 491780 w 1019175"/>
                  <a:gd name="connsiteY28" fmla="*/ 0 h 2219325"/>
                  <a:gd name="connsiteX29" fmla="*/ 518450 w 1019175"/>
                  <a:gd name="connsiteY29" fmla="*/ 24765 h 2219325"/>
                  <a:gd name="connsiteX30" fmla="*/ 557503 w 1019175"/>
                  <a:gd name="connsiteY30" fmla="*/ 12383 h 2219325"/>
                  <a:gd name="connsiteX31" fmla="*/ 653705 w 1019175"/>
                  <a:gd name="connsiteY31" fmla="*/ 5715 h 2219325"/>
                  <a:gd name="connsiteX32" fmla="*/ 741335 w 1019175"/>
                  <a:gd name="connsiteY32" fmla="*/ 21908 h 2219325"/>
                  <a:gd name="connsiteX33" fmla="*/ 808963 w 1019175"/>
                  <a:gd name="connsiteY33" fmla="*/ 79058 h 2219325"/>
                  <a:gd name="connsiteX34" fmla="*/ 876590 w 1019175"/>
                  <a:gd name="connsiteY34" fmla="*/ 131445 h 2219325"/>
                  <a:gd name="connsiteX35" fmla="*/ 885163 w 1019175"/>
                  <a:gd name="connsiteY35" fmla="*/ 221933 h 2219325"/>
                  <a:gd name="connsiteX36" fmla="*/ 947075 w 1019175"/>
                  <a:gd name="connsiteY36" fmla="*/ 301943 h 2219325"/>
                  <a:gd name="connsiteX37" fmla="*/ 938503 w 1019175"/>
                  <a:gd name="connsiteY37" fmla="*/ 383858 h 2219325"/>
                  <a:gd name="connsiteX38" fmla="*/ 956600 w 1019175"/>
                  <a:gd name="connsiteY38" fmla="*/ 443865 h 2219325"/>
                  <a:gd name="connsiteX39" fmla="*/ 945170 w 1019175"/>
                  <a:gd name="connsiteY39" fmla="*/ 516255 h 2219325"/>
                  <a:gd name="connsiteX40" fmla="*/ 935645 w 1019175"/>
                  <a:gd name="connsiteY40" fmla="*/ 593408 h 2219325"/>
                  <a:gd name="connsiteX41" fmla="*/ 959458 w 1019175"/>
                  <a:gd name="connsiteY41" fmla="*/ 625793 h 2219325"/>
                  <a:gd name="connsiteX42" fmla="*/ 932788 w 1019175"/>
                  <a:gd name="connsiteY42" fmla="*/ 660083 h 2219325"/>
                  <a:gd name="connsiteX43" fmla="*/ 1005178 w 1019175"/>
                  <a:gd name="connsiteY43" fmla="*/ 665798 h 2219325"/>
                  <a:gd name="connsiteX44" fmla="*/ 955648 w 1019175"/>
                  <a:gd name="connsiteY44" fmla="*/ 743903 h 2219325"/>
                  <a:gd name="connsiteX45" fmla="*/ 986128 w 1019175"/>
                  <a:gd name="connsiteY45" fmla="*/ 753428 h 2219325"/>
                  <a:gd name="connsiteX46" fmla="*/ 929930 w 1019175"/>
                  <a:gd name="connsiteY46" fmla="*/ 786765 h 2219325"/>
                  <a:gd name="connsiteX47" fmla="*/ 953743 w 1019175"/>
                  <a:gd name="connsiteY47" fmla="*/ 809625 h 2219325"/>
                  <a:gd name="connsiteX48" fmla="*/ 897545 w 1019175"/>
                  <a:gd name="connsiteY48" fmla="*/ 804863 h 2219325"/>
                  <a:gd name="connsiteX49" fmla="*/ 883258 w 1019175"/>
                  <a:gd name="connsiteY49" fmla="*/ 788670 h 2219325"/>
                  <a:gd name="connsiteX50" fmla="*/ 871828 w 1019175"/>
                  <a:gd name="connsiteY50" fmla="*/ 809625 h 2219325"/>
                  <a:gd name="connsiteX51" fmla="*/ 841348 w 1019175"/>
                  <a:gd name="connsiteY51" fmla="*/ 799148 h 2219325"/>
                  <a:gd name="connsiteX52" fmla="*/ 834680 w 1019175"/>
                  <a:gd name="connsiteY52" fmla="*/ 812483 h 2219325"/>
                  <a:gd name="connsiteX53" fmla="*/ 796580 w 1019175"/>
                  <a:gd name="connsiteY53" fmla="*/ 798195 h 2219325"/>
                  <a:gd name="connsiteX54" fmla="*/ 754670 w 1019175"/>
                  <a:gd name="connsiteY54" fmla="*/ 810578 h 2219325"/>
                  <a:gd name="connsiteX55" fmla="*/ 745145 w 1019175"/>
                  <a:gd name="connsiteY55" fmla="*/ 898208 h 2219325"/>
                  <a:gd name="connsiteX56" fmla="*/ 820393 w 1019175"/>
                  <a:gd name="connsiteY56" fmla="*/ 960120 h 2219325"/>
                  <a:gd name="connsiteX57" fmla="*/ 826108 w 1019175"/>
                  <a:gd name="connsiteY57" fmla="*/ 1005840 h 2219325"/>
                  <a:gd name="connsiteX58" fmla="*/ 1020418 w 1019175"/>
                  <a:gd name="connsiteY58" fmla="*/ 1104900 h 2219325"/>
                  <a:gd name="connsiteX59" fmla="*/ 1020418 w 1019175"/>
                  <a:gd name="connsiteY59" fmla="*/ 1283018 h 2219325"/>
                  <a:gd name="connsiteX60" fmla="*/ 1016608 w 1019175"/>
                  <a:gd name="connsiteY60" fmla="*/ 2223135 h 2219325"/>
                  <a:gd name="connsiteX61" fmla="*/ 290 w 1019175"/>
                  <a:gd name="connsiteY61" fmla="*/ 222313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19175" h="2219325">
                    <a:moveTo>
                      <a:pt x="290" y="2224088"/>
                    </a:moveTo>
                    <a:cubicBezTo>
                      <a:pt x="290" y="2224088"/>
                      <a:pt x="-7330" y="1183958"/>
                      <a:pt x="55535" y="1144905"/>
                    </a:cubicBezTo>
                    <a:cubicBezTo>
                      <a:pt x="118400" y="1105853"/>
                      <a:pt x="253655" y="1036320"/>
                      <a:pt x="275563" y="1026795"/>
                    </a:cubicBezTo>
                    <a:cubicBezTo>
                      <a:pt x="297470" y="1017270"/>
                      <a:pt x="329855" y="1008698"/>
                      <a:pt x="331760" y="1002030"/>
                    </a:cubicBezTo>
                    <a:cubicBezTo>
                      <a:pt x="333665" y="994410"/>
                      <a:pt x="319378" y="962025"/>
                      <a:pt x="331760" y="950595"/>
                    </a:cubicBezTo>
                    <a:cubicBezTo>
                      <a:pt x="344143" y="939165"/>
                      <a:pt x="403198" y="905828"/>
                      <a:pt x="403198" y="905828"/>
                    </a:cubicBezTo>
                    <a:lnTo>
                      <a:pt x="398435" y="842010"/>
                    </a:lnTo>
                    <a:cubicBezTo>
                      <a:pt x="398435" y="842010"/>
                      <a:pt x="376528" y="862965"/>
                      <a:pt x="347953" y="864870"/>
                    </a:cubicBezTo>
                    <a:cubicBezTo>
                      <a:pt x="320330" y="866775"/>
                      <a:pt x="340333" y="820103"/>
                      <a:pt x="331760" y="810578"/>
                    </a:cubicBezTo>
                    <a:cubicBezTo>
                      <a:pt x="323188" y="801053"/>
                      <a:pt x="313663" y="830580"/>
                      <a:pt x="275563" y="831533"/>
                    </a:cubicBezTo>
                    <a:cubicBezTo>
                      <a:pt x="279373" y="831533"/>
                      <a:pt x="300328" y="797243"/>
                      <a:pt x="284135" y="782955"/>
                    </a:cubicBezTo>
                    <a:cubicBezTo>
                      <a:pt x="268895" y="768668"/>
                      <a:pt x="223175" y="822960"/>
                      <a:pt x="168883" y="787718"/>
                    </a:cubicBezTo>
                    <a:cubicBezTo>
                      <a:pt x="171740" y="786765"/>
                      <a:pt x="207935" y="763905"/>
                      <a:pt x="207935" y="755333"/>
                    </a:cubicBezTo>
                    <a:cubicBezTo>
                      <a:pt x="207935" y="746760"/>
                      <a:pt x="133640" y="758190"/>
                      <a:pt x="116495" y="717233"/>
                    </a:cubicBezTo>
                    <a:cubicBezTo>
                      <a:pt x="114590" y="720090"/>
                      <a:pt x="142213" y="726758"/>
                      <a:pt x="164120" y="717233"/>
                    </a:cubicBezTo>
                    <a:cubicBezTo>
                      <a:pt x="186028" y="707708"/>
                      <a:pt x="126020" y="701993"/>
                      <a:pt x="120305" y="663893"/>
                    </a:cubicBezTo>
                    <a:cubicBezTo>
                      <a:pt x="114590" y="625793"/>
                      <a:pt x="146023" y="673418"/>
                      <a:pt x="146023" y="673418"/>
                    </a:cubicBezTo>
                    <a:lnTo>
                      <a:pt x="115543" y="608648"/>
                    </a:lnTo>
                    <a:lnTo>
                      <a:pt x="145070" y="615315"/>
                    </a:lnTo>
                    <a:cubicBezTo>
                      <a:pt x="145070" y="615315"/>
                      <a:pt x="189838" y="614363"/>
                      <a:pt x="169835" y="585788"/>
                    </a:cubicBezTo>
                    <a:cubicBezTo>
                      <a:pt x="149833" y="558165"/>
                      <a:pt x="124115" y="499110"/>
                      <a:pt x="134593" y="469583"/>
                    </a:cubicBezTo>
                    <a:cubicBezTo>
                      <a:pt x="145070" y="439103"/>
                      <a:pt x="151738" y="452438"/>
                      <a:pt x="155548" y="417195"/>
                    </a:cubicBezTo>
                    <a:cubicBezTo>
                      <a:pt x="159358" y="381953"/>
                      <a:pt x="147928" y="388620"/>
                      <a:pt x="156500" y="349568"/>
                    </a:cubicBezTo>
                    <a:cubicBezTo>
                      <a:pt x="166025" y="310515"/>
                      <a:pt x="188885" y="279083"/>
                      <a:pt x="197458" y="258128"/>
                    </a:cubicBezTo>
                    <a:cubicBezTo>
                      <a:pt x="205078" y="237173"/>
                      <a:pt x="206983" y="224790"/>
                      <a:pt x="225080" y="194310"/>
                    </a:cubicBezTo>
                    <a:cubicBezTo>
                      <a:pt x="243178" y="163830"/>
                      <a:pt x="306995" y="56198"/>
                      <a:pt x="339380" y="46673"/>
                    </a:cubicBezTo>
                    <a:cubicBezTo>
                      <a:pt x="371765" y="37148"/>
                      <a:pt x="347953" y="43815"/>
                      <a:pt x="387958" y="35243"/>
                    </a:cubicBezTo>
                    <a:cubicBezTo>
                      <a:pt x="427010" y="26670"/>
                      <a:pt x="438440" y="34290"/>
                      <a:pt x="455585" y="25718"/>
                    </a:cubicBezTo>
                    <a:cubicBezTo>
                      <a:pt x="472730" y="17145"/>
                      <a:pt x="475588" y="0"/>
                      <a:pt x="491780" y="0"/>
                    </a:cubicBezTo>
                    <a:cubicBezTo>
                      <a:pt x="507973" y="0"/>
                      <a:pt x="513688" y="22860"/>
                      <a:pt x="518450" y="24765"/>
                    </a:cubicBezTo>
                    <a:cubicBezTo>
                      <a:pt x="523213" y="26670"/>
                      <a:pt x="529880" y="25718"/>
                      <a:pt x="557503" y="12383"/>
                    </a:cubicBezTo>
                    <a:cubicBezTo>
                      <a:pt x="585125" y="0"/>
                      <a:pt x="653705" y="5715"/>
                      <a:pt x="653705" y="5715"/>
                    </a:cubicBezTo>
                    <a:lnTo>
                      <a:pt x="741335" y="21908"/>
                    </a:lnTo>
                    <a:cubicBezTo>
                      <a:pt x="741335" y="21908"/>
                      <a:pt x="773720" y="60960"/>
                      <a:pt x="808963" y="79058"/>
                    </a:cubicBezTo>
                    <a:cubicBezTo>
                      <a:pt x="844205" y="97155"/>
                      <a:pt x="868018" y="107633"/>
                      <a:pt x="876590" y="131445"/>
                    </a:cubicBezTo>
                    <a:cubicBezTo>
                      <a:pt x="885163" y="155258"/>
                      <a:pt x="855635" y="180023"/>
                      <a:pt x="885163" y="221933"/>
                    </a:cubicBezTo>
                    <a:cubicBezTo>
                      <a:pt x="913738" y="263843"/>
                      <a:pt x="942313" y="260033"/>
                      <a:pt x="947075" y="301943"/>
                    </a:cubicBezTo>
                    <a:cubicBezTo>
                      <a:pt x="952790" y="343853"/>
                      <a:pt x="933740" y="361950"/>
                      <a:pt x="938503" y="383858"/>
                    </a:cubicBezTo>
                    <a:cubicBezTo>
                      <a:pt x="943265" y="405765"/>
                      <a:pt x="956600" y="421958"/>
                      <a:pt x="956600" y="443865"/>
                    </a:cubicBezTo>
                    <a:cubicBezTo>
                      <a:pt x="956600" y="465773"/>
                      <a:pt x="967078" y="475298"/>
                      <a:pt x="945170" y="516255"/>
                    </a:cubicBezTo>
                    <a:cubicBezTo>
                      <a:pt x="923263" y="557213"/>
                      <a:pt x="921358" y="585788"/>
                      <a:pt x="935645" y="593408"/>
                    </a:cubicBezTo>
                    <a:cubicBezTo>
                      <a:pt x="949933" y="601028"/>
                      <a:pt x="972793" y="612458"/>
                      <a:pt x="959458" y="625793"/>
                    </a:cubicBezTo>
                    <a:cubicBezTo>
                      <a:pt x="946123" y="640080"/>
                      <a:pt x="931835" y="655320"/>
                      <a:pt x="932788" y="660083"/>
                    </a:cubicBezTo>
                    <a:cubicBezTo>
                      <a:pt x="933740" y="664845"/>
                      <a:pt x="951838" y="721043"/>
                      <a:pt x="1005178" y="665798"/>
                    </a:cubicBezTo>
                    <a:cubicBezTo>
                      <a:pt x="1004225" y="659130"/>
                      <a:pt x="1029943" y="743903"/>
                      <a:pt x="955648" y="743903"/>
                    </a:cubicBezTo>
                    <a:cubicBezTo>
                      <a:pt x="951838" y="749618"/>
                      <a:pt x="951838" y="753428"/>
                      <a:pt x="986128" y="753428"/>
                    </a:cubicBezTo>
                    <a:cubicBezTo>
                      <a:pt x="989938" y="755333"/>
                      <a:pt x="988985" y="798195"/>
                      <a:pt x="929930" y="786765"/>
                    </a:cubicBezTo>
                    <a:cubicBezTo>
                      <a:pt x="932788" y="786765"/>
                      <a:pt x="922310" y="805815"/>
                      <a:pt x="953743" y="809625"/>
                    </a:cubicBezTo>
                    <a:cubicBezTo>
                      <a:pt x="951838" y="809625"/>
                      <a:pt x="900403" y="804863"/>
                      <a:pt x="897545" y="804863"/>
                    </a:cubicBezTo>
                    <a:cubicBezTo>
                      <a:pt x="894688" y="804863"/>
                      <a:pt x="883258" y="788670"/>
                      <a:pt x="883258" y="788670"/>
                    </a:cubicBezTo>
                    <a:lnTo>
                      <a:pt x="871828" y="809625"/>
                    </a:lnTo>
                    <a:cubicBezTo>
                      <a:pt x="871828" y="809625"/>
                      <a:pt x="848015" y="814388"/>
                      <a:pt x="841348" y="799148"/>
                    </a:cubicBezTo>
                    <a:cubicBezTo>
                      <a:pt x="834680" y="784860"/>
                      <a:pt x="834680" y="812483"/>
                      <a:pt x="834680" y="812483"/>
                    </a:cubicBezTo>
                    <a:cubicBezTo>
                      <a:pt x="834680" y="812483"/>
                      <a:pt x="808010" y="810578"/>
                      <a:pt x="796580" y="798195"/>
                    </a:cubicBezTo>
                    <a:cubicBezTo>
                      <a:pt x="785150" y="784860"/>
                      <a:pt x="758480" y="791528"/>
                      <a:pt x="754670" y="810578"/>
                    </a:cubicBezTo>
                    <a:cubicBezTo>
                      <a:pt x="749908" y="829628"/>
                      <a:pt x="745145" y="898208"/>
                      <a:pt x="745145" y="898208"/>
                    </a:cubicBezTo>
                    <a:cubicBezTo>
                      <a:pt x="745145" y="898208"/>
                      <a:pt x="822298" y="940118"/>
                      <a:pt x="820393" y="960120"/>
                    </a:cubicBezTo>
                    <a:cubicBezTo>
                      <a:pt x="817535" y="980123"/>
                      <a:pt x="809915" y="1000125"/>
                      <a:pt x="826108" y="1005840"/>
                    </a:cubicBezTo>
                    <a:cubicBezTo>
                      <a:pt x="842300" y="1011555"/>
                      <a:pt x="1020418" y="1104900"/>
                      <a:pt x="1020418" y="1104900"/>
                    </a:cubicBezTo>
                    <a:cubicBezTo>
                      <a:pt x="1020418" y="1104900"/>
                      <a:pt x="1020418" y="1162050"/>
                      <a:pt x="1020418" y="1283018"/>
                    </a:cubicBezTo>
                    <a:cubicBezTo>
                      <a:pt x="1020418" y="1403985"/>
                      <a:pt x="1016608" y="2223135"/>
                      <a:pt x="1016608" y="2223135"/>
                    </a:cubicBezTo>
                    <a:lnTo>
                      <a:pt x="290" y="2223135"/>
                    </a:lnTo>
                    <a:close/>
                  </a:path>
                </a:pathLst>
              </a:custGeom>
              <a:solidFill>
                <a:schemeClr val="accent6">
                  <a:lumMod val="90000"/>
                </a:schemeClr>
              </a:solidFill>
              <a:ln w="9525" cap="flat">
                <a:noFill/>
                <a:prstDash val="solid"/>
                <a:miter/>
              </a:ln>
            </p:spPr>
            <p:txBody>
              <a:bodyPr rtlCol="0" anchor="ctr"/>
              <a:lstStyle/>
              <a:p>
                <a:endParaRPr lang="de-DE">
                  <a:latin typeface="Calibri" panose="020F0502020204030204" pitchFamily="34" charset="0"/>
                  <a:cs typeface="Calibri" panose="020F0502020204030204" pitchFamily="34" charset="0"/>
                </a:endParaRPr>
              </a:p>
            </p:txBody>
          </p:sp>
        </p:grpSp>
        <p:grpSp>
          <p:nvGrpSpPr>
            <p:cNvPr id="12" name="Gruppieren 11">
              <a:extLst>
                <a:ext uri="{FF2B5EF4-FFF2-40B4-BE49-F238E27FC236}">
                  <a16:creationId xmlns:a16="http://schemas.microsoft.com/office/drawing/2014/main" id="{9843A2A5-F57F-4A14-A66C-4700159C6BE0}"/>
                </a:ext>
              </a:extLst>
            </p:cNvPr>
            <p:cNvGrpSpPr/>
            <p:nvPr/>
          </p:nvGrpSpPr>
          <p:grpSpPr>
            <a:xfrm>
              <a:off x="250826" y="2557561"/>
              <a:ext cx="1119216" cy="1286876"/>
              <a:chOff x="7051798" y="3466111"/>
              <a:chExt cx="879070" cy="1010756"/>
            </a:xfrm>
          </p:grpSpPr>
          <p:sp>
            <p:nvSpPr>
              <p:cNvPr id="13" name="Freihandform: Form 7">
                <a:extLst>
                  <a:ext uri="{FF2B5EF4-FFF2-40B4-BE49-F238E27FC236}">
                    <a16:creationId xmlns:a16="http://schemas.microsoft.com/office/drawing/2014/main" id="{11526D9B-E3D1-4920-A658-224F9A5BD17D}"/>
                  </a:ext>
                </a:extLst>
              </p:cNvPr>
              <p:cNvSpPr/>
              <p:nvPr/>
            </p:nvSpPr>
            <p:spPr>
              <a:xfrm>
                <a:off x="7485412" y="3466111"/>
                <a:ext cx="445456" cy="1010487"/>
              </a:xfrm>
              <a:custGeom>
                <a:avLst/>
                <a:gdLst>
                  <a:gd name="connsiteX0" fmla="*/ 290 w 1019175"/>
                  <a:gd name="connsiteY0" fmla="*/ 2224088 h 2219325"/>
                  <a:gd name="connsiteX1" fmla="*/ 55535 w 1019175"/>
                  <a:gd name="connsiteY1" fmla="*/ 1144905 h 2219325"/>
                  <a:gd name="connsiteX2" fmla="*/ 275563 w 1019175"/>
                  <a:gd name="connsiteY2" fmla="*/ 1026795 h 2219325"/>
                  <a:gd name="connsiteX3" fmla="*/ 331760 w 1019175"/>
                  <a:gd name="connsiteY3" fmla="*/ 1002030 h 2219325"/>
                  <a:gd name="connsiteX4" fmla="*/ 331760 w 1019175"/>
                  <a:gd name="connsiteY4" fmla="*/ 950595 h 2219325"/>
                  <a:gd name="connsiteX5" fmla="*/ 403198 w 1019175"/>
                  <a:gd name="connsiteY5" fmla="*/ 905828 h 2219325"/>
                  <a:gd name="connsiteX6" fmla="*/ 398435 w 1019175"/>
                  <a:gd name="connsiteY6" fmla="*/ 842010 h 2219325"/>
                  <a:gd name="connsiteX7" fmla="*/ 347953 w 1019175"/>
                  <a:gd name="connsiteY7" fmla="*/ 864870 h 2219325"/>
                  <a:gd name="connsiteX8" fmla="*/ 331760 w 1019175"/>
                  <a:gd name="connsiteY8" fmla="*/ 810578 h 2219325"/>
                  <a:gd name="connsiteX9" fmla="*/ 275563 w 1019175"/>
                  <a:gd name="connsiteY9" fmla="*/ 831533 h 2219325"/>
                  <a:gd name="connsiteX10" fmla="*/ 284135 w 1019175"/>
                  <a:gd name="connsiteY10" fmla="*/ 782955 h 2219325"/>
                  <a:gd name="connsiteX11" fmla="*/ 168883 w 1019175"/>
                  <a:gd name="connsiteY11" fmla="*/ 787718 h 2219325"/>
                  <a:gd name="connsiteX12" fmla="*/ 207935 w 1019175"/>
                  <a:gd name="connsiteY12" fmla="*/ 755333 h 2219325"/>
                  <a:gd name="connsiteX13" fmla="*/ 116495 w 1019175"/>
                  <a:gd name="connsiteY13" fmla="*/ 717233 h 2219325"/>
                  <a:gd name="connsiteX14" fmla="*/ 164120 w 1019175"/>
                  <a:gd name="connsiteY14" fmla="*/ 717233 h 2219325"/>
                  <a:gd name="connsiteX15" fmla="*/ 120305 w 1019175"/>
                  <a:gd name="connsiteY15" fmla="*/ 663893 h 2219325"/>
                  <a:gd name="connsiteX16" fmla="*/ 146023 w 1019175"/>
                  <a:gd name="connsiteY16" fmla="*/ 673418 h 2219325"/>
                  <a:gd name="connsiteX17" fmla="*/ 115543 w 1019175"/>
                  <a:gd name="connsiteY17" fmla="*/ 608648 h 2219325"/>
                  <a:gd name="connsiteX18" fmla="*/ 145070 w 1019175"/>
                  <a:gd name="connsiteY18" fmla="*/ 615315 h 2219325"/>
                  <a:gd name="connsiteX19" fmla="*/ 169835 w 1019175"/>
                  <a:gd name="connsiteY19" fmla="*/ 585788 h 2219325"/>
                  <a:gd name="connsiteX20" fmla="*/ 134593 w 1019175"/>
                  <a:gd name="connsiteY20" fmla="*/ 469583 h 2219325"/>
                  <a:gd name="connsiteX21" fmla="*/ 155548 w 1019175"/>
                  <a:gd name="connsiteY21" fmla="*/ 417195 h 2219325"/>
                  <a:gd name="connsiteX22" fmla="*/ 156500 w 1019175"/>
                  <a:gd name="connsiteY22" fmla="*/ 349568 h 2219325"/>
                  <a:gd name="connsiteX23" fmla="*/ 197458 w 1019175"/>
                  <a:gd name="connsiteY23" fmla="*/ 258128 h 2219325"/>
                  <a:gd name="connsiteX24" fmla="*/ 225080 w 1019175"/>
                  <a:gd name="connsiteY24" fmla="*/ 194310 h 2219325"/>
                  <a:gd name="connsiteX25" fmla="*/ 339380 w 1019175"/>
                  <a:gd name="connsiteY25" fmla="*/ 46673 h 2219325"/>
                  <a:gd name="connsiteX26" fmla="*/ 387958 w 1019175"/>
                  <a:gd name="connsiteY26" fmla="*/ 35243 h 2219325"/>
                  <a:gd name="connsiteX27" fmla="*/ 455585 w 1019175"/>
                  <a:gd name="connsiteY27" fmla="*/ 25718 h 2219325"/>
                  <a:gd name="connsiteX28" fmla="*/ 491780 w 1019175"/>
                  <a:gd name="connsiteY28" fmla="*/ 0 h 2219325"/>
                  <a:gd name="connsiteX29" fmla="*/ 518450 w 1019175"/>
                  <a:gd name="connsiteY29" fmla="*/ 24765 h 2219325"/>
                  <a:gd name="connsiteX30" fmla="*/ 557503 w 1019175"/>
                  <a:gd name="connsiteY30" fmla="*/ 12383 h 2219325"/>
                  <a:gd name="connsiteX31" fmla="*/ 653705 w 1019175"/>
                  <a:gd name="connsiteY31" fmla="*/ 5715 h 2219325"/>
                  <a:gd name="connsiteX32" fmla="*/ 741335 w 1019175"/>
                  <a:gd name="connsiteY32" fmla="*/ 21908 h 2219325"/>
                  <a:gd name="connsiteX33" fmla="*/ 808963 w 1019175"/>
                  <a:gd name="connsiteY33" fmla="*/ 79058 h 2219325"/>
                  <a:gd name="connsiteX34" fmla="*/ 876590 w 1019175"/>
                  <a:gd name="connsiteY34" fmla="*/ 131445 h 2219325"/>
                  <a:gd name="connsiteX35" fmla="*/ 885163 w 1019175"/>
                  <a:gd name="connsiteY35" fmla="*/ 221933 h 2219325"/>
                  <a:gd name="connsiteX36" fmla="*/ 947075 w 1019175"/>
                  <a:gd name="connsiteY36" fmla="*/ 301943 h 2219325"/>
                  <a:gd name="connsiteX37" fmla="*/ 938503 w 1019175"/>
                  <a:gd name="connsiteY37" fmla="*/ 383858 h 2219325"/>
                  <a:gd name="connsiteX38" fmla="*/ 956600 w 1019175"/>
                  <a:gd name="connsiteY38" fmla="*/ 443865 h 2219325"/>
                  <a:gd name="connsiteX39" fmla="*/ 945170 w 1019175"/>
                  <a:gd name="connsiteY39" fmla="*/ 516255 h 2219325"/>
                  <a:gd name="connsiteX40" fmla="*/ 935645 w 1019175"/>
                  <a:gd name="connsiteY40" fmla="*/ 593408 h 2219325"/>
                  <a:gd name="connsiteX41" fmla="*/ 959458 w 1019175"/>
                  <a:gd name="connsiteY41" fmla="*/ 625793 h 2219325"/>
                  <a:gd name="connsiteX42" fmla="*/ 932788 w 1019175"/>
                  <a:gd name="connsiteY42" fmla="*/ 660083 h 2219325"/>
                  <a:gd name="connsiteX43" fmla="*/ 1005178 w 1019175"/>
                  <a:gd name="connsiteY43" fmla="*/ 665798 h 2219325"/>
                  <a:gd name="connsiteX44" fmla="*/ 955648 w 1019175"/>
                  <a:gd name="connsiteY44" fmla="*/ 743903 h 2219325"/>
                  <a:gd name="connsiteX45" fmla="*/ 986128 w 1019175"/>
                  <a:gd name="connsiteY45" fmla="*/ 753428 h 2219325"/>
                  <a:gd name="connsiteX46" fmla="*/ 929930 w 1019175"/>
                  <a:gd name="connsiteY46" fmla="*/ 786765 h 2219325"/>
                  <a:gd name="connsiteX47" fmla="*/ 953743 w 1019175"/>
                  <a:gd name="connsiteY47" fmla="*/ 809625 h 2219325"/>
                  <a:gd name="connsiteX48" fmla="*/ 897545 w 1019175"/>
                  <a:gd name="connsiteY48" fmla="*/ 804863 h 2219325"/>
                  <a:gd name="connsiteX49" fmla="*/ 883258 w 1019175"/>
                  <a:gd name="connsiteY49" fmla="*/ 788670 h 2219325"/>
                  <a:gd name="connsiteX50" fmla="*/ 871828 w 1019175"/>
                  <a:gd name="connsiteY50" fmla="*/ 809625 h 2219325"/>
                  <a:gd name="connsiteX51" fmla="*/ 841348 w 1019175"/>
                  <a:gd name="connsiteY51" fmla="*/ 799148 h 2219325"/>
                  <a:gd name="connsiteX52" fmla="*/ 834680 w 1019175"/>
                  <a:gd name="connsiteY52" fmla="*/ 812483 h 2219325"/>
                  <a:gd name="connsiteX53" fmla="*/ 796580 w 1019175"/>
                  <a:gd name="connsiteY53" fmla="*/ 798195 h 2219325"/>
                  <a:gd name="connsiteX54" fmla="*/ 754670 w 1019175"/>
                  <a:gd name="connsiteY54" fmla="*/ 810578 h 2219325"/>
                  <a:gd name="connsiteX55" fmla="*/ 745145 w 1019175"/>
                  <a:gd name="connsiteY55" fmla="*/ 898208 h 2219325"/>
                  <a:gd name="connsiteX56" fmla="*/ 820393 w 1019175"/>
                  <a:gd name="connsiteY56" fmla="*/ 960120 h 2219325"/>
                  <a:gd name="connsiteX57" fmla="*/ 826108 w 1019175"/>
                  <a:gd name="connsiteY57" fmla="*/ 1005840 h 2219325"/>
                  <a:gd name="connsiteX58" fmla="*/ 1020418 w 1019175"/>
                  <a:gd name="connsiteY58" fmla="*/ 1104900 h 2219325"/>
                  <a:gd name="connsiteX59" fmla="*/ 1020418 w 1019175"/>
                  <a:gd name="connsiteY59" fmla="*/ 1283018 h 2219325"/>
                  <a:gd name="connsiteX60" fmla="*/ 1016608 w 1019175"/>
                  <a:gd name="connsiteY60" fmla="*/ 2223135 h 2219325"/>
                  <a:gd name="connsiteX61" fmla="*/ 290 w 1019175"/>
                  <a:gd name="connsiteY61" fmla="*/ 222313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19175" h="2219325">
                    <a:moveTo>
                      <a:pt x="290" y="2224088"/>
                    </a:moveTo>
                    <a:cubicBezTo>
                      <a:pt x="290" y="2224088"/>
                      <a:pt x="-7330" y="1183958"/>
                      <a:pt x="55535" y="1144905"/>
                    </a:cubicBezTo>
                    <a:cubicBezTo>
                      <a:pt x="118400" y="1105853"/>
                      <a:pt x="253655" y="1036320"/>
                      <a:pt x="275563" y="1026795"/>
                    </a:cubicBezTo>
                    <a:cubicBezTo>
                      <a:pt x="297470" y="1017270"/>
                      <a:pt x="329855" y="1008698"/>
                      <a:pt x="331760" y="1002030"/>
                    </a:cubicBezTo>
                    <a:cubicBezTo>
                      <a:pt x="333665" y="994410"/>
                      <a:pt x="319378" y="962025"/>
                      <a:pt x="331760" y="950595"/>
                    </a:cubicBezTo>
                    <a:cubicBezTo>
                      <a:pt x="344143" y="939165"/>
                      <a:pt x="403198" y="905828"/>
                      <a:pt x="403198" y="905828"/>
                    </a:cubicBezTo>
                    <a:lnTo>
                      <a:pt x="398435" y="842010"/>
                    </a:lnTo>
                    <a:cubicBezTo>
                      <a:pt x="398435" y="842010"/>
                      <a:pt x="376528" y="862965"/>
                      <a:pt x="347953" y="864870"/>
                    </a:cubicBezTo>
                    <a:cubicBezTo>
                      <a:pt x="320330" y="866775"/>
                      <a:pt x="340333" y="820103"/>
                      <a:pt x="331760" y="810578"/>
                    </a:cubicBezTo>
                    <a:cubicBezTo>
                      <a:pt x="323188" y="801053"/>
                      <a:pt x="313663" y="830580"/>
                      <a:pt x="275563" y="831533"/>
                    </a:cubicBezTo>
                    <a:cubicBezTo>
                      <a:pt x="279373" y="831533"/>
                      <a:pt x="300328" y="797243"/>
                      <a:pt x="284135" y="782955"/>
                    </a:cubicBezTo>
                    <a:cubicBezTo>
                      <a:pt x="268895" y="768668"/>
                      <a:pt x="223175" y="822960"/>
                      <a:pt x="168883" y="787718"/>
                    </a:cubicBezTo>
                    <a:cubicBezTo>
                      <a:pt x="171740" y="786765"/>
                      <a:pt x="207935" y="763905"/>
                      <a:pt x="207935" y="755333"/>
                    </a:cubicBezTo>
                    <a:cubicBezTo>
                      <a:pt x="207935" y="746760"/>
                      <a:pt x="133640" y="758190"/>
                      <a:pt x="116495" y="717233"/>
                    </a:cubicBezTo>
                    <a:cubicBezTo>
                      <a:pt x="114590" y="720090"/>
                      <a:pt x="142213" y="726758"/>
                      <a:pt x="164120" y="717233"/>
                    </a:cubicBezTo>
                    <a:cubicBezTo>
                      <a:pt x="186028" y="707708"/>
                      <a:pt x="126020" y="701993"/>
                      <a:pt x="120305" y="663893"/>
                    </a:cubicBezTo>
                    <a:cubicBezTo>
                      <a:pt x="114590" y="625793"/>
                      <a:pt x="146023" y="673418"/>
                      <a:pt x="146023" y="673418"/>
                    </a:cubicBezTo>
                    <a:lnTo>
                      <a:pt x="115543" y="608648"/>
                    </a:lnTo>
                    <a:lnTo>
                      <a:pt x="145070" y="615315"/>
                    </a:lnTo>
                    <a:cubicBezTo>
                      <a:pt x="145070" y="615315"/>
                      <a:pt x="189838" y="614363"/>
                      <a:pt x="169835" y="585788"/>
                    </a:cubicBezTo>
                    <a:cubicBezTo>
                      <a:pt x="149833" y="558165"/>
                      <a:pt x="124115" y="499110"/>
                      <a:pt x="134593" y="469583"/>
                    </a:cubicBezTo>
                    <a:cubicBezTo>
                      <a:pt x="145070" y="439103"/>
                      <a:pt x="151738" y="452438"/>
                      <a:pt x="155548" y="417195"/>
                    </a:cubicBezTo>
                    <a:cubicBezTo>
                      <a:pt x="159358" y="381953"/>
                      <a:pt x="147928" y="388620"/>
                      <a:pt x="156500" y="349568"/>
                    </a:cubicBezTo>
                    <a:cubicBezTo>
                      <a:pt x="166025" y="310515"/>
                      <a:pt x="188885" y="279083"/>
                      <a:pt x="197458" y="258128"/>
                    </a:cubicBezTo>
                    <a:cubicBezTo>
                      <a:pt x="205078" y="237173"/>
                      <a:pt x="206983" y="224790"/>
                      <a:pt x="225080" y="194310"/>
                    </a:cubicBezTo>
                    <a:cubicBezTo>
                      <a:pt x="243178" y="163830"/>
                      <a:pt x="306995" y="56198"/>
                      <a:pt x="339380" y="46673"/>
                    </a:cubicBezTo>
                    <a:cubicBezTo>
                      <a:pt x="371765" y="37148"/>
                      <a:pt x="347953" y="43815"/>
                      <a:pt x="387958" y="35243"/>
                    </a:cubicBezTo>
                    <a:cubicBezTo>
                      <a:pt x="427010" y="26670"/>
                      <a:pt x="438440" y="34290"/>
                      <a:pt x="455585" y="25718"/>
                    </a:cubicBezTo>
                    <a:cubicBezTo>
                      <a:pt x="472730" y="17145"/>
                      <a:pt x="475588" y="0"/>
                      <a:pt x="491780" y="0"/>
                    </a:cubicBezTo>
                    <a:cubicBezTo>
                      <a:pt x="507973" y="0"/>
                      <a:pt x="513688" y="22860"/>
                      <a:pt x="518450" y="24765"/>
                    </a:cubicBezTo>
                    <a:cubicBezTo>
                      <a:pt x="523213" y="26670"/>
                      <a:pt x="529880" y="25718"/>
                      <a:pt x="557503" y="12383"/>
                    </a:cubicBezTo>
                    <a:cubicBezTo>
                      <a:pt x="585125" y="0"/>
                      <a:pt x="653705" y="5715"/>
                      <a:pt x="653705" y="5715"/>
                    </a:cubicBezTo>
                    <a:lnTo>
                      <a:pt x="741335" y="21908"/>
                    </a:lnTo>
                    <a:cubicBezTo>
                      <a:pt x="741335" y="21908"/>
                      <a:pt x="773720" y="60960"/>
                      <a:pt x="808963" y="79058"/>
                    </a:cubicBezTo>
                    <a:cubicBezTo>
                      <a:pt x="844205" y="97155"/>
                      <a:pt x="868018" y="107633"/>
                      <a:pt x="876590" y="131445"/>
                    </a:cubicBezTo>
                    <a:cubicBezTo>
                      <a:pt x="885163" y="155258"/>
                      <a:pt x="855635" y="180023"/>
                      <a:pt x="885163" y="221933"/>
                    </a:cubicBezTo>
                    <a:cubicBezTo>
                      <a:pt x="913738" y="263843"/>
                      <a:pt x="942313" y="260033"/>
                      <a:pt x="947075" y="301943"/>
                    </a:cubicBezTo>
                    <a:cubicBezTo>
                      <a:pt x="952790" y="343853"/>
                      <a:pt x="933740" y="361950"/>
                      <a:pt x="938503" y="383858"/>
                    </a:cubicBezTo>
                    <a:cubicBezTo>
                      <a:pt x="943265" y="405765"/>
                      <a:pt x="956600" y="421958"/>
                      <a:pt x="956600" y="443865"/>
                    </a:cubicBezTo>
                    <a:cubicBezTo>
                      <a:pt x="956600" y="465773"/>
                      <a:pt x="967078" y="475298"/>
                      <a:pt x="945170" y="516255"/>
                    </a:cubicBezTo>
                    <a:cubicBezTo>
                      <a:pt x="923263" y="557213"/>
                      <a:pt x="921358" y="585788"/>
                      <a:pt x="935645" y="593408"/>
                    </a:cubicBezTo>
                    <a:cubicBezTo>
                      <a:pt x="949933" y="601028"/>
                      <a:pt x="972793" y="612458"/>
                      <a:pt x="959458" y="625793"/>
                    </a:cubicBezTo>
                    <a:cubicBezTo>
                      <a:pt x="946123" y="640080"/>
                      <a:pt x="931835" y="655320"/>
                      <a:pt x="932788" y="660083"/>
                    </a:cubicBezTo>
                    <a:cubicBezTo>
                      <a:pt x="933740" y="664845"/>
                      <a:pt x="951838" y="721043"/>
                      <a:pt x="1005178" y="665798"/>
                    </a:cubicBezTo>
                    <a:cubicBezTo>
                      <a:pt x="1004225" y="659130"/>
                      <a:pt x="1029943" y="743903"/>
                      <a:pt x="955648" y="743903"/>
                    </a:cubicBezTo>
                    <a:cubicBezTo>
                      <a:pt x="951838" y="749618"/>
                      <a:pt x="951838" y="753428"/>
                      <a:pt x="986128" y="753428"/>
                    </a:cubicBezTo>
                    <a:cubicBezTo>
                      <a:pt x="989938" y="755333"/>
                      <a:pt x="988985" y="798195"/>
                      <a:pt x="929930" y="786765"/>
                    </a:cubicBezTo>
                    <a:cubicBezTo>
                      <a:pt x="932788" y="786765"/>
                      <a:pt x="922310" y="805815"/>
                      <a:pt x="953743" y="809625"/>
                    </a:cubicBezTo>
                    <a:cubicBezTo>
                      <a:pt x="951838" y="809625"/>
                      <a:pt x="900403" y="804863"/>
                      <a:pt x="897545" y="804863"/>
                    </a:cubicBezTo>
                    <a:cubicBezTo>
                      <a:pt x="894688" y="804863"/>
                      <a:pt x="883258" y="788670"/>
                      <a:pt x="883258" y="788670"/>
                    </a:cubicBezTo>
                    <a:lnTo>
                      <a:pt x="871828" y="809625"/>
                    </a:lnTo>
                    <a:cubicBezTo>
                      <a:pt x="871828" y="809625"/>
                      <a:pt x="848015" y="814388"/>
                      <a:pt x="841348" y="799148"/>
                    </a:cubicBezTo>
                    <a:cubicBezTo>
                      <a:pt x="834680" y="784860"/>
                      <a:pt x="834680" y="812483"/>
                      <a:pt x="834680" y="812483"/>
                    </a:cubicBezTo>
                    <a:cubicBezTo>
                      <a:pt x="834680" y="812483"/>
                      <a:pt x="808010" y="810578"/>
                      <a:pt x="796580" y="798195"/>
                    </a:cubicBezTo>
                    <a:cubicBezTo>
                      <a:pt x="785150" y="784860"/>
                      <a:pt x="758480" y="791528"/>
                      <a:pt x="754670" y="810578"/>
                    </a:cubicBezTo>
                    <a:cubicBezTo>
                      <a:pt x="749908" y="829628"/>
                      <a:pt x="745145" y="898208"/>
                      <a:pt x="745145" y="898208"/>
                    </a:cubicBezTo>
                    <a:cubicBezTo>
                      <a:pt x="745145" y="898208"/>
                      <a:pt x="822298" y="940118"/>
                      <a:pt x="820393" y="960120"/>
                    </a:cubicBezTo>
                    <a:cubicBezTo>
                      <a:pt x="817535" y="980123"/>
                      <a:pt x="809915" y="1000125"/>
                      <a:pt x="826108" y="1005840"/>
                    </a:cubicBezTo>
                    <a:cubicBezTo>
                      <a:pt x="842300" y="1011555"/>
                      <a:pt x="1020418" y="1104900"/>
                      <a:pt x="1020418" y="1104900"/>
                    </a:cubicBezTo>
                    <a:cubicBezTo>
                      <a:pt x="1020418" y="1104900"/>
                      <a:pt x="1020418" y="1162050"/>
                      <a:pt x="1020418" y="1283018"/>
                    </a:cubicBezTo>
                    <a:cubicBezTo>
                      <a:pt x="1020418" y="1403985"/>
                      <a:pt x="1016608" y="2223135"/>
                      <a:pt x="1016608" y="2223135"/>
                    </a:cubicBezTo>
                    <a:lnTo>
                      <a:pt x="290" y="2223135"/>
                    </a:lnTo>
                    <a:close/>
                  </a:path>
                </a:pathLst>
              </a:custGeom>
              <a:solidFill>
                <a:schemeClr val="accent5">
                  <a:lumMod val="60000"/>
                  <a:lumOff val="40000"/>
                </a:schemeClr>
              </a:solidFill>
              <a:ln w="9525" cap="flat">
                <a:noFill/>
                <a:prstDash val="solid"/>
                <a:miter/>
              </a:ln>
            </p:spPr>
            <p:txBody>
              <a:bodyPr rtlCol="0" anchor="ctr"/>
              <a:lstStyle/>
              <a:p>
                <a:endParaRPr lang="de-DE">
                  <a:latin typeface="Calibri" panose="020F0502020204030204" pitchFamily="34" charset="0"/>
                  <a:cs typeface="Calibri" panose="020F0502020204030204" pitchFamily="34" charset="0"/>
                </a:endParaRPr>
              </a:p>
            </p:txBody>
          </p:sp>
          <p:sp>
            <p:nvSpPr>
              <p:cNvPr id="14" name="Freihandform: Form 8">
                <a:extLst>
                  <a:ext uri="{FF2B5EF4-FFF2-40B4-BE49-F238E27FC236}">
                    <a16:creationId xmlns:a16="http://schemas.microsoft.com/office/drawing/2014/main" id="{4E3FE9D3-88EB-474D-92CC-AB370D3C4B58}"/>
                  </a:ext>
                </a:extLst>
              </p:cNvPr>
              <p:cNvSpPr/>
              <p:nvPr/>
            </p:nvSpPr>
            <p:spPr>
              <a:xfrm>
                <a:off x="7051798" y="3527096"/>
                <a:ext cx="653612" cy="949771"/>
              </a:xfrm>
              <a:custGeom>
                <a:avLst/>
                <a:gdLst>
                  <a:gd name="connsiteX0" fmla="*/ 80010 w 1495425"/>
                  <a:gd name="connsiteY0" fmla="*/ 1397318 h 2085975"/>
                  <a:gd name="connsiteX1" fmla="*/ 209550 w 1495425"/>
                  <a:gd name="connsiteY1" fmla="*/ 1058228 h 2085975"/>
                  <a:gd name="connsiteX2" fmla="*/ 617220 w 1495425"/>
                  <a:gd name="connsiteY2" fmla="*/ 955358 h 2085975"/>
                  <a:gd name="connsiteX3" fmla="*/ 607695 w 1495425"/>
                  <a:gd name="connsiteY3" fmla="*/ 894398 h 2085975"/>
                  <a:gd name="connsiteX4" fmla="*/ 624840 w 1495425"/>
                  <a:gd name="connsiteY4" fmla="*/ 880110 h 2085975"/>
                  <a:gd name="connsiteX5" fmla="*/ 624840 w 1495425"/>
                  <a:gd name="connsiteY5" fmla="*/ 777240 h 2085975"/>
                  <a:gd name="connsiteX6" fmla="*/ 562928 w 1495425"/>
                  <a:gd name="connsiteY6" fmla="*/ 710565 h 2085975"/>
                  <a:gd name="connsiteX7" fmla="*/ 545783 w 1495425"/>
                  <a:gd name="connsiteY7" fmla="*/ 620078 h 2085975"/>
                  <a:gd name="connsiteX8" fmla="*/ 508635 w 1495425"/>
                  <a:gd name="connsiteY8" fmla="*/ 604838 h 2085975"/>
                  <a:gd name="connsiteX9" fmla="*/ 480060 w 1495425"/>
                  <a:gd name="connsiteY9" fmla="*/ 519113 h 2085975"/>
                  <a:gd name="connsiteX10" fmla="*/ 470535 w 1495425"/>
                  <a:gd name="connsiteY10" fmla="*/ 410528 h 2085975"/>
                  <a:gd name="connsiteX11" fmla="*/ 494348 w 1495425"/>
                  <a:gd name="connsiteY11" fmla="*/ 415290 h 2085975"/>
                  <a:gd name="connsiteX12" fmla="*/ 507683 w 1495425"/>
                  <a:gd name="connsiteY12" fmla="*/ 181928 h 2085975"/>
                  <a:gd name="connsiteX13" fmla="*/ 553403 w 1495425"/>
                  <a:gd name="connsiteY13" fmla="*/ 83820 h 2085975"/>
                  <a:gd name="connsiteX14" fmla="*/ 567690 w 1495425"/>
                  <a:gd name="connsiteY14" fmla="*/ 52388 h 2085975"/>
                  <a:gd name="connsiteX15" fmla="*/ 629603 w 1495425"/>
                  <a:gd name="connsiteY15" fmla="*/ 28575 h 2085975"/>
                  <a:gd name="connsiteX16" fmla="*/ 734378 w 1495425"/>
                  <a:gd name="connsiteY16" fmla="*/ 953 h 2085975"/>
                  <a:gd name="connsiteX17" fmla="*/ 724853 w 1495425"/>
                  <a:gd name="connsiteY17" fmla="*/ 14288 h 2085975"/>
                  <a:gd name="connsiteX18" fmla="*/ 838200 w 1495425"/>
                  <a:gd name="connsiteY18" fmla="*/ 0 h 2085975"/>
                  <a:gd name="connsiteX19" fmla="*/ 944880 w 1495425"/>
                  <a:gd name="connsiteY19" fmla="*/ 35243 h 2085975"/>
                  <a:gd name="connsiteX20" fmla="*/ 938213 w 1495425"/>
                  <a:gd name="connsiteY20" fmla="*/ 43815 h 2085975"/>
                  <a:gd name="connsiteX21" fmla="*/ 1048703 w 1495425"/>
                  <a:gd name="connsiteY21" fmla="*/ 123825 h 2085975"/>
                  <a:gd name="connsiteX22" fmla="*/ 1128713 w 1495425"/>
                  <a:gd name="connsiteY22" fmla="*/ 291465 h 2085975"/>
                  <a:gd name="connsiteX23" fmla="*/ 1095375 w 1495425"/>
                  <a:gd name="connsiteY23" fmla="*/ 277178 h 2085975"/>
                  <a:gd name="connsiteX24" fmla="*/ 1094423 w 1495425"/>
                  <a:gd name="connsiteY24" fmla="*/ 370523 h 2085975"/>
                  <a:gd name="connsiteX25" fmla="*/ 1088708 w 1495425"/>
                  <a:gd name="connsiteY25" fmla="*/ 423863 h 2085975"/>
                  <a:gd name="connsiteX26" fmla="*/ 1104900 w 1495425"/>
                  <a:gd name="connsiteY26" fmla="*/ 478155 h 2085975"/>
                  <a:gd name="connsiteX27" fmla="*/ 1050608 w 1495425"/>
                  <a:gd name="connsiteY27" fmla="*/ 617220 h 2085975"/>
                  <a:gd name="connsiteX28" fmla="*/ 1038225 w 1495425"/>
                  <a:gd name="connsiteY28" fmla="*/ 620078 h 2085975"/>
                  <a:gd name="connsiteX29" fmla="*/ 1006793 w 1495425"/>
                  <a:gd name="connsiteY29" fmla="*/ 738188 h 2085975"/>
                  <a:gd name="connsiteX30" fmla="*/ 972503 w 1495425"/>
                  <a:gd name="connsiteY30" fmla="*/ 774383 h 2085975"/>
                  <a:gd name="connsiteX31" fmla="*/ 968693 w 1495425"/>
                  <a:gd name="connsiteY31" fmla="*/ 881063 h 2085975"/>
                  <a:gd name="connsiteX32" fmla="*/ 992505 w 1495425"/>
                  <a:gd name="connsiteY32" fmla="*/ 889635 h 2085975"/>
                  <a:gd name="connsiteX33" fmla="*/ 966788 w 1495425"/>
                  <a:gd name="connsiteY33" fmla="*/ 956310 h 2085975"/>
                  <a:gd name="connsiteX34" fmla="*/ 1474470 w 1495425"/>
                  <a:gd name="connsiteY34" fmla="*/ 1151573 h 2085975"/>
                  <a:gd name="connsiteX35" fmla="*/ 1501140 w 1495425"/>
                  <a:gd name="connsiteY35" fmla="*/ 2091690 h 2085975"/>
                  <a:gd name="connsiteX36" fmla="*/ 0 w 1495425"/>
                  <a:gd name="connsiteY36" fmla="*/ 2091690 h 2085975"/>
                  <a:gd name="connsiteX37" fmla="*/ 80010 w 1495425"/>
                  <a:gd name="connsiteY37" fmla="*/ 1397318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2085975">
                    <a:moveTo>
                      <a:pt x="80010" y="1397318"/>
                    </a:moveTo>
                    <a:cubicBezTo>
                      <a:pt x="80010" y="1397318"/>
                      <a:pt x="74295" y="1110615"/>
                      <a:pt x="209550" y="1058228"/>
                    </a:cubicBezTo>
                    <a:cubicBezTo>
                      <a:pt x="344805" y="1004888"/>
                      <a:pt x="611505" y="982028"/>
                      <a:pt x="617220" y="955358"/>
                    </a:cubicBezTo>
                    <a:cubicBezTo>
                      <a:pt x="622935" y="928688"/>
                      <a:pt x="607695" y="894398"/>
                      <a:pt x="607695" y="894398"/>
                    </a:cubicBezTo>
                    <a:lnTo>
                      <a:pt x="624840" y="880110"/>
                    </a:lnTo>
                    <a:cubicBezTo>
                      <a:pt x="624840" y="880110"/>
                      <a:pt x="637223" y="777240"/>
                      <a:pt x="624840" y="777240"/>
                    </a:cubicBezTo>
                    <a:cubicBezTo>
                      <a:pt x="612458" y="776288"/>
                      <a:pt x="569595" y="732473"/>
                      <a:pt x="562928" y="710565"/>
                    </a:cubicBezTo>
                    <a:cubicBezTo>
                      <a:pt x="545783" y="649605"/>
                      <a:pt x="545783" y="620078"/>
                      <a:pt x="545783" y="620078"/>
                    </a:cubicBezTo>
                    <a:cubicBezTo>
                      <a:pt x="545783" y="620078"/>
                      <a:pt x="521018" y="618173"/>
                      <a:pt x="508635" y="604838"/>
                    </a:cubicBezTo>
                    <a:cubicBezTo>
                      <a:pt x="492443" y="586740"/>
                      <a:pt x="486728" y="553403"/>
                      <a:pt x="480060" y="519113"/>
                    </a:cubicBezTo>
                    <a:cubicBezTo>
                      <a:pt x="467678" y="458153"/>
                      <a:pt x="460058" y="418148"/>
                      <a:pt x="470535" y="410528"/>
                    </a:cubicBezTo>
                    <a:cubicBezTo>
                      <a:pt x="481965" y="402908"/>
                      <a:pt x="494348" y="415290"/>
                      <a:pt x="494348" y="415290"/>
                    </a:cubicBezTo>
                    <a:cubicBezTo>
                      <a:pt x="494348" y="415290"/>
                      <a:pt x="499110" y="236220"/>
                      <a:pt x="507683" y="181928"/>
                    </a:cubicBezTo>
                    <a:cubicBezTo>
                      <a:pt x="516255" y="127635"/>
                      <a:pt x="553403" y="83820"/>
                      <a:pt x="553403" y="83820"/>
                    </a:cubicBezTo>
                    <a:lnTo>
                      <a:pt x="567690" y="52388"/>
                    </a:lnTo>
                    <a:lnTo>
                      <a:pt x="629603" y="28575"/>
                    </a:lnTo>
                    <a:lnTo>
                      <a:pt x="734378" y="953"/>
                    </a:lnTo>
                    <a:lnTo>
                      <a:pt x="724853" y="14288"/>
                    </a:lnTo>
                    <a:lnTo>
                      <a:pt x="838200" y="0"/>
                    </a:lnTo>
                    <a:lnTo>
                      <a:pt x="944880" y="35243"/>
                    </a:lnTo>
                    <a:lnTo>
                      <a:pt x="938213" y="43815"/>
                    </a:lnTo>
                    <a:cubicBezTo>
                      <a:pt x="938213" y="43815"/>
                      <a:pt x="1011555" y="67628"/>
                      <a:pt x="1048703" y="123825"/>
                    </a:cubicBezTo>
                    <a:cubicBezTo>
                      <a:pt x="1095375" y="193358"/>
                      <a:pt x="1128713" y="291465"/>
                      <a:pt x="1128713" y="291465"/>
                    </a:cubicBezTo>
                    <a:cubicBezTo>
                      <a:pt x="1128713" y="291465"/>
                      <a:pt x="1094423" y="271463"/>
                      <a:pt x="1095375" y="277178"/>
                    </a:cubicBezTo>
                    <a:cubicBezTo>
                      <a:pt x="1095375" y="282893"/>
                      <a:pt x="1095375" y="356235"/>
                      <a:pt x="1094423" y="370523"/>
                    </a:cubicBezTo>
                    <a:cubicBezTo>
                      <a:pt x="1093470" y="385763"/>
                      <a:pt x="1088708" y="423863"/>
                      <a:pt x="1088708" y="423863"/>
                    </a:cubicBezTo>
                    <a:cubicBezTo>
                      <a:pt x="1088708" y="423863"/>
                      <a:pt x="1121093" y="388620"/>
                      <a:pt x="1104900" y="478155"/>
                    </a:cubicBezTo>
                    <a:cubicBezTo>
                      <a:pt x="1089660" y="567690"/>
                      <a:pt x="1072515" y="621983"/>
                      <a:pt x="1050608" y="617220"/>
                    </a:cubicBezTo>
                    <a:cubicBezTo>
                      <a:pt x="1028700" y="612458"/>
                      <a:pt x="1038225" y="620078"/>
                      <a:pt x="1038225" y="620078"/>
                    </a:cubicBezTo>
                    <a:cubicBezTo>
                      <a:pt x="1038225" y="620078"/>
                      <a:pt x="1041083" y="701993"/>
                      <a:pt x="1006793" y="738188"/>
                    </a:cubicBezTo>
                    <a:cubicBezTo>
                      <a:pt x="972503" y="774383"/>
                      <a:pt x="972503" y="774383"/>
                      <a:pt x="972503" y="774383"/>
                    </a:cubicBezTo>
                    <a:lnTo>
                      <a:pt x="968693" y="881063"/>
                    </a:lnTo>
                    <a:lnTo>
                      <a:pt x="992505" y="889635"/>
                    </a:lnTo>
                    <a:lnTo>
                      <a:pt x="966788" y="956310"/>
                    </a:lnTo>
                    <a:cubicBezTo>
                      <a:pt x="966788" y="956310"/>
                      <a:pt x="1453515" y="1039178"/>
                      <a:pt x="1474470" y="1151573"/>
                    </a:cubicBezTo>
                    <a:cubicBezTo>
                      <a:pt x="1495425" y="1263968"/>
                      <a:pt x="1501140" y="2091690"/>
                      <a:pt x="1501140" y="2091690"/>
                    </a:cubicBezTo>
                    <a:lnTo>
                      <a:pt x="0" y="2091690"/>
                    </a:lnTo>
                    <a:lnTo>
                      <a:pt x="80010" y="1397318"/>
                    </a:lnTo>
                    <a:close/>
                  </a:path>
                </a:pathLst>
              </a:custGeom>
              <a:solidFill>
                <a:schemeClr val="accent6">
                  <a:lumMod val="90000"/>
                </a:schemeClr>
              </a:solidFill>
              <a:ln w="9525" cap="flat">
                <a:noFill/>
                <a:prstDash val="solid"/>
                <a:miter/>
              </a:ln>
            </p:spPr>
            <p:txBody>
              <a:bodyPr rtlCol="0" anchor="ctr"/>
              <a:lstStyle/>
              <a:p>
                <a:endParaRPr lang="de-DE"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21069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Was gar nicht geht …	</a:t>
            </a:r>
          </a:p>
        </p:txBody>
      </p:sp>
      <p:sp>
        <p:nvSpPr>
          <p:cNvPr id="3" name="Inhaltsplatzhalter 2"/>
          <p:cNvSpPr>
            <a:spLocks noGrp="1"/>
          </p:cNvSpPr>
          <p:nvPr>
            <p:ph idx="1"/>
          </p:nvPr>
        </p:nvSpPr>
        <p:spPr>
          <a:xfrm>
            <a:off x="2648585" y="2576496"/>
            <a:ext cx="5535295" cy="2119409"/>
          </a:xfrm>
        </p:spPr>
        <p:txBody>
          <a:bodyPr/>
          <a:lstStyle/>
          <a:p>
            <a:r>
              <a:rPr lang="de-DE" dirty="0"/>
              <a:t>Sexuelle Übergriffe verharmlosen</a:t>
            </a:r>
          </a:p>
          <a:p>
            <a:r>
              <a:rPr lang="de-DE" dirty="0"/>
              <a:t>Sich nicht an das betriebliche Verfahren halten</a:t>
            </a:r>
          </a:p>
          <a:p>
            <a:r>
              <a:rPr lang="de-DE" dirty="0"/>
              <a:t>Betroffene outen </a:t>
            </a:r>
          </a:p>
          <a:p>
            <a:r>
              <a:rPr lang="de-DE" dirty="0"/>
              <a:t>„Witze“ machen </a:t>
            </a:r>
          </a:p>
          <a:p>
            <a:endParaRPr lang="de-DE" dirty="0"/>
          </a:p>
        </p:txBody>
      </p:sp>
      <p:sp>
        <p:nvSpPr>
          <p:cNvPr id="4" name="Textplatzhalter 3"/>
          <p:cNvSpPr>
            <a:spLocks noGrp="1"/>
          </p:cNvSpPr>
          <p:nvPr>
            <p:ph type="body" sz="quarter" idx="13"/>
          </p:nvPr>
        </p:nvSpPr>
        <p:spPr/>
        <p:txBody>
          <a:bodyPr/>
          <a:lstStyle/>
          <a:p>
            <a:endParaRPr lang="de-DE" dirty="0"/>
          </a:p>
        </p:txBody>
      </p:sp>
      <p:grpSp>
        <p:nvGrpSpPr>
          <p:cNvPr id="7" name="Gruppieren 6">
            <a:extLst>
              <a:ext uri="{FF2B5EF4-FFF2-40B4-BE49-F238E27FC236}">
                <a16:creationId xmlns:a16="http://schemas.microsoft.com/office/drawing/2014/main" id="{DC285926-8988-4AE3-B1CF-F3EA4B9116BC}"/>
              </a:ext>
            </a:extLst>
          </p:cNvPr>
          <p:cNvGrpSpPr/>
          <p:nvPr/>
        </p:nvGrpSpPr>
        <p:grpSpPr>
          <a:xfrm>
            <a:off x="104505" y="2121038"/>
            <a:ext cx="2308495" cy="2537412"/>
            <a:chOff x="104505" y="2435779"/>
            <a:chExt cx="2308495" cy="2537412"/>
          </a:xfrm>
        </p:grpSpPr>
        <p:pic>
          <p:nvPicPr>
            <p:cNvPr id="5" name="Grafik 4">
              <a:extLst>
                <a:ext uri="{FF2B5EF4-FFF2-40B4-BE49-F238E27FC236}">
                  <a16:creationId xmlns:a16="http://schemas.microsoft.com/office/drawing/2014/main" id="{0EC0BD2A-780D-4C07-B6EB-AD4701FB8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5" y="2435779"/>
              <a:ext cx="1977270" cy="2537412"/>
            </a:xfrm>
            <a:prstGeom prst="rect">
              <a:avLst/>
            </a:prstGeom>
          </p:spPr>
        </p:pic>
        <p:sp>
          <p:nvSpPr>
            <p:cNvPr id="6" name="Rechteck 5">
              <a:extLst>
                <a:ext uri="{FF2B5EF4-FFF2-40B4-BE49-F238E27FC236}">
                  <a16:creationId xmlns:a16="http://schemas.microsoft.com/office/drawing/2014/main" id="{13288248-FE87-40B3-8888-2DFB3917BBF3}"/>
                </a:ext>
              </a:extLst>
            </p:cNvPr>
            <p:cNvSpPr/>
            <p:nvPr/>
          </p:nvSpPr>
          <p:spPr>
            <a:xfrm>
              <a:off x="2006600" y="3153558"/>
              <a:ext cx="406400" cy="909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solidFill>
                  <a:schemeClr val="bg1"/>
                </a:solidFill>
              </a:endParaRPr>
            </a:p>
          </p:txBody>
        </p:sp>
      </p:grpSp>
    </p:spTree>
    <p:extLst>
      <p:ext uri="{BB962C8B-B14F-4D97-AF65-F5344CB8AC3E}">
        <p14:creationId xmlns:p14="http://schemas.microsoft.com/office/powerpoint/2010/main" val="617719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DA4AAEB-8D19-40CD-A1FB-A1393BB57D6F}"/>
              </a:ext>
            </a:extLst>
          </p:cNvPr>
          <p:cNvSpPr>
            <a:spLocks noGrp="1"/>
          </p:cNvSpPr>
          <p:nvPr>
            <p:ph type="ctrTitle"/>
          </p:nvPr>
        </p:nvSpPr>
        <p:spPr/>
        <p:txBody>
          <a:bodyPr/>
          <a:lstStyle/>
          <a:p>
            <a:r>
              <a:rPr lang="de-DE" dirty="0"/>
              <a:t>Vielen Dank für Ihre Aufmerksamkeit</a:t>
            </a:r>
          </a:p>
        </p:txBody>
      </p:sp>
      <p:sp>
        <p:nvSpPr>
          <p:cNvPr id="7" name="Textfeld 6">
            <a:extLst>
              <a:ext uri="{FF2B5EF4-FFF2-40B4-BE49-F238E27FC236}">
                <a16:creationId xmlns:a16="http://schemas.microsoft.com/office/drawing/2014/main" id="{027B3B13-3C71-104B-92CD-29B6205299BB}"/>
              </a:ext>
            </a:extLst>
          </p:cNvPr>
          <p:cNvSpPr txBox="1"/>
          <p:nvPr/>
        </p:nvSpPr>
        <p:spPr>
          <a:xfrm>
            <a:off x="5038320" y="3117768"/>
            <a:ext cx="3934367" cy="1692771"/>
          </a:xfrm>
          <a:prstGeom prst="rect">
            <a:avLst/>
          </a:prstGeom>
          <a:noFill/>
        </p:spPr>
        <p:txBody>
          <a:bodyPr wrap="square" lIns="0" tIns="0" rIns="0" bIns="0" rtlCol="0" anchor="b">
            <a:spAutoFit/>
          </a:bodyPr>
          <a:lstStyle/>
          <a:p>
            <a:pPr algn="r"/>
            <a:r>
              <a:rPr lang="de-DE" sz="1100" b="0" i="0" kern="1200" dirty="0">
                <a:solidFill>
                  <a:srgbClr val="3C3C3B"/>
                </a:solidFill>
                <a:effectLst/>
                <a:latin typeface="Meta IGM" panose="02000503040000020004" pitchFamily="2" charset="0"/>
                <a:ea typeface="+mn-ea"/>
                <a:cs typeface="+mn-cs"/>
              </a:rPr>
              <a:t>IG </a:t>
            </a:r>
            <a:r>
              <a:rPr lang="de-DE" sz="1100" b="0" i="0" kern="1200" dirty="0" smtClean="0">
                <a:solidFill>
                  <a:srgbClr val="3C3C3B"/>
                </a:solidFill>
                <a:effectLst/>
                <a:latin typeface="Meta IGM" panose="02000503040000020004" pitchFamily="2" charset="0"/>
                <a:ea typeface="+mn-ea"/>
                <a:cs typeface="+mn-cs"/>
              </a:rPr>
              <a:t>METALL</a:t>
            </a:r>
            <a:r>
              <a:rPr lang="de-DE" sz="1100" b="0" i="0" kern="1200" baseline="0" dirty="0" smtClean="0">
                <a:solidFill>
                  <a:srgbClr val="3C3C3B"/>
                </a:solidFill>
                <a:effectLst/>
                <a:latin typeface="Meta IGM" panose="02000503040000020004" pitchFamily="2" charset="0"/>
                <a:ea typeface="+mn-ea"/>
                <a:cs typeface="+mn-cs"/>
              </a:rPr>
              <a:t> Vorstand</a:t>
            </a:r>
            <a:r>
              <a:rPr lang="de-DE" sz="1100" b="0" i="0" kern="1200" dirty="0" smtClean="0">
                <a:solidFill>
                  <a:srgbClr val="3C3C3B"/>
                </a:solidFill>
                <a:effectLst/>
                <a:latin typeface="Meta IGM" panose="02000503040000020004" pitchFamily="2" charset="0"/>
                <a:ea typeface="+mn-ea"/>
                <a:cs typeface="+mn-cs"/>
              </a:rPr>
              <a:t> </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1" i="0" kern="1200" dirty="0" smtClean="0">
                <a:solidFill>
                  <a:srgbClr val="3C3C3B"/>
                </a:solidFill>
                <a:effectLst/>
                <a:latin typeface="Meta IGM" panose="02000503040000020004" pitchFamily="2" charset="0"/>
                <a:ea typeface="+mn-ea"/>
                <a:cs typeface="+mn-cs"/>
              </a:rPr>
              <a:t>FB Zielgruppen und Gleichstellung</a:t>
            </a:r>
          </a:p>
          <a:p>
            <a:pPr algn="r"/>
            <a:r>
              <a:rPr lang="de-DE" sz="1100" b="1" i="0" kern="1200" dirty="0" smtClean="0">
                <a:solidFill>
                  <a:srgbClr val="3C3C3B"/>
                </a:solidFill>
                <a:effectLst/>
                <a:latin typeface="Meta IGM" panose="02000503040000020004" pitchFamily="2" charset="0"/>
                <a:ea typeface="+mn-ea"/>
                <a:cs typeface="+mn-cs"/>
              </a:rPr>
              <a:t>Ressort</a:t>
            </a:r>
            <a:r>
              <a:rPr lang="de-DE" sz="1100" b="1" i="0" kern="1200" baseline="0" dirty="0" smtClean="0">
                <a:solidFill>
                  <a:srgbClr val="3C3C3B"/>
                </a:solidFill>
                <a:effectLst/>
                <a:latin typeface="Meta IGM" panose="02000503040000020004" pitchFamily="2" charset="0"/>
                <a:ea typeface="+mn-ea"/>
                <a:cs typeface="+mn-cs"/>
              </a:rPr>
              <a:t> Frauen- und Gleichstellungspolitik</a:t>
            </a:r>
            <a:endParaRPr lang="de-DE" sz="1100" b="1" i="0" kern="1200" dirty="0">
              <a:solidFill>
                <a:srgbClr val="3C3C3B"/>
              </a:solidFill>
              <a:effectLst/>
              <a:latin typeface="Meta IGM" panose="02000503040000020004" pitchFamily="2" charset="0"/>
              <a:ea typeface="+mn-ea"/>
              <a:cs typeface="+mn-cs"/>
            </a:endParaRPr>
          </a:p>
          <a:p>
            <a:pPr algn="r"/>
            <a:endParaRPr lang="de-DE" sz="1100" b="0" i="0" kern="1200" dirty="0">
              <a:solidFill>
                <a:srgbClr val="3C3C3B"/>
              </a:solidFill>
              <a:effectLst/>
              <a:latin typeface="Meta IGM" panose="02000503040000020004" pitchFamily="2" charset="0"/>
              <a:ea typeface="+mn-ea"/>
              <a:cs typeface="+mn-cs"/>
            </a:endParaRPr>
          </a:p>
          <a:p>
            <a:pPr algn="r"/>
            <a:r>
              <a:rPr lang="de-DE" sz="1100" b="0" i="0" kern="1200" dirty="0" smtClean="0">
                <a:solidFill>
                  <a:srgbClr val="3C3C3B"/>
                </a:solidFill>
                <a:effectLst/>
                <a:latin typeface="Meta IGM" panose="02000503040000020004" pitchFamily="2" charset="0"/>
                <a:ea typeface="+mn-ea"/>
                <a:cs typeface="+mn-cs"/>
              </a:rPr>
              <a:t>Pia Bräuning</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Wilhelm-Leuschner-Str. 79</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60329 Frankfurt</a:t>
            </a:r>
            <a:endParaRPr lang="de-DE" sz="1100" b="0" i="0" kern="1200" dirty="0">
              <a:solidFill>
                <a:srgbClr val="3C3C3B"/>
              </a:solidFill>
              <a:effectLst/>
              <a:latin typeface="Meta IGM" panose="02000503040000020004" pitchFamily="2" charset="0"/>
              <a:ea typeface="+mn-ea"/>
              <a:cs typeface="+mn-cs"/>
            </a:endParaRPr>
          </a:p>
          <a:p>
            <a:pPr algn="r"/>
            <a:endParaRPr lang="de-DE" sz="1100" b="0" i="0" kern="1200" dirty="0">
              <a:solidFill>
                <a:srgbClr val="3C3C3B"/>
              </a:solidFill>
              <a:effectLst/>
              <a:latin typeface="Meta IGM" panose="02000503040000020004" pitchFamily="2" charset="0"/>
              <a:ea typeface="+mn-ea"/>
              <a:cs typeface="+mn-cs"/>
            </a:endParaRPr>
          </a:p>
          <a:p>
            <a:pPr algn="r"/>
            <a:r>
              <a:rPr lang="de-DE" sz="1100" b="0" i="0" kern="1200" dirty="0">
                <a:solidFill>
                  <a:srgbClr val="3C3C3B"/>
                </a:solidFill>
                <a:effectLst/>
                <a:latin typeface="Meta IGM" panose="02000503040000020004" pitchFamily="2" charset="0"/>
                <a:ea typeface="+mn-ea"/>
                <a:cs typeface="+mn-cs"/>
              </a:rPr>
              <a:t>Tel </a:t>
            </a:r>
            <a:r>
              <a:rPr lang="de-DE" sz="1100" b="0" i="0" kern="1200" dirty="0" smtClean="0">
                <a:solidFill>
                  <a:srgbClr val="3C3C3B"/>
                </a:solidFill>
                <a:effectLst/>
                <a:latin typeface="Meta IGM" panose="02000503040000020004" pitchFamily="2" charset="0"/>
                <a:ea typeface="+mn-ea"/>
                <a:cs typeface="+mn-cs"/>
              </a:rPr>
              <a:t>0170 3333732</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pia.braeuning@igmetall.de</a:t>
            </a:r>
            <a:endParaRPr lang="de-DE" sz="1100" b="0"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820906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843B2B79-E609-489D-BBD4-9BE627F66640" descr="C3890341-1A14-4A49-BCE4-303DD39A48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58" y="1506288"/>
            <a:ext cx="8066239" cy="312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spc="0" dirty="0" smtClean="0"/>
              <a:t>Selbst erlebt</a:t>
            </a:r>
            <a:endParaRPr lang="de-DE" spc="0" dirty="0"/>
          </a:p>
        </p:txBody>
      </p:sp>
      <p:sp>
        <p:nvSpPr>
          <p:cNvPr id="6" name="Rechteck 5">
            <a:extLst>
              <a:ext uri="{FF2B5EF4-FFF2-40B4-BE49-F238E27FC236}">
                <a16:creationId xmlns:a16="http://schemas.microsoft.com/office/drawing/2014/main" id="{00FC9753-2CD6-45BD-8C3D-8F19CC1F71C9}"/>
              </a:ext>
            </a:extLst>
          </p:cNvPr>
          <p:cNvSpPr/>
          <p:nvPr/>
        </p:nvSpPr>
        <p:spPr>
          <a:xfrm>
            <a:off x="147458" y="4399982"/>
            <a:ext cx="2822889" cy="230832"/>
          </a:xfrm>
          <a:prstGeom prst="rect">
            <a:avLst/>
          </a:prstGeom>
        </p:spPr>
        <p:txBody>
          <a:bodyPr wrap="none">
            <a:spAutoFit/>
          </a:bodyPr>
          <a:lstStyle/>
          <a:p>
            <a:pPr marL="1350" indent="0">
              <a:buNone/>
            </a:pPr>
            <a:r>
              <a:rPr lang="de-DE" sz="900" dirty="0">
                <a:solidFill>
                  <a:schemeClr val="accent6">
                    <a:lumMod val="10000"/>
                  </a:schemeClr>
                </a:solidFill>
                <a:cs typeface="Calibri" panose="020F0502020204030204" pitchFamily="34" charset="0"/>
              </a:rPr>
              <a:t>Quelle: Umfrage der Antidiskriminierungsstelle, </a:t>
            </a:r>
            <a:r>
              <a:rPr lang="de-DE" sz="900" dirty="0" smtClean="0">
                <a:solidFill>
                  <a:schemeClr val="accent6">
                    <a:lumMod val="10000"/>
                  </a:schemeClr>
                </a:solidFill>
                <a:cs typeface="Calibri" panose="020F0502020204030204" pitchFamily="34" charset="0"/>
              </a:rPr>
              <a:t>2019</a:t>
            </a:r>
            <a:endParaRPr lang="de-DE" sz="900" dirty="0">
              <a:solidFill>
                <a:schemeClr val="accent6">
                  <a:lumMod val="10000"/>
                </a:schemeClr>
              </a:solidFill>
              <a:cs typeface="Calibri" panose="020F0502020204030204" pitchFamily="34" charset="0"/>
            </a:endParaRPr>
          </a:p>
        </p:txBody>
      </p:sp>
    </p:spTree>
    <p:extLst>
      <p:ext uri="{BB962C8B-B14F-4D97-AF65-F5344CB8AC3E}">
        <p14:creationId xmlns:p14="http://schemas.microsoft.com/office/powerpoint/2010/main" val="3137634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6C668B8-A8ED-3C42-89B3-BD8DB80C5B80}"/>
              </a:ext>
            </a:extLst>
          </p:cNvPr>
          <p:cNvSpPr>
            <a:spLocks noGrp="1"/>
          </p:cNvSpPr>
          <p:nvPr>
            <p:ph type="title"/>
          </p:nvPr>
        </p:nvSpPr>
        <p:spPr/>
        <p:txBody>
          <a:bodyPr/>
          <a:lstStyle/>
          <a:p>
            <a:r>
              <a:rPr lang="de-DE" spc="0" dirty="0"/>
              <a:t>Gesetzliche Definition</a:t>
            </a:r>
          </a:p>
        </p:txBody>
      </p:sp>
      <p:sp>
        <p:nvSpPr>
          <p:cNvPr id="6" name="Inhaltsplatzhalter 5">
            <a:extLst>
              <a:ext uri="{FF2B5EF4-FFF2-40B4-BE49-F238E27FC236}">
                <a16:creationId xmlns:a16="http://schemas.microsoft.com/office/drawing/2014/main" id="{96DA35B3-6E90-7C44-9177-0E1CDE442267}"/>
              </a:ext>
            </a:extLst>
          </p:cNvPr>
          <p:cNvSpPr>
            <a:spLocks noGrp="1"/>
          </p:cNvSpPr>
          <p:nvPr>
            <p:ph idx="1"/>
          </p:nvPr>
        </p:nvSpPr>
        <p:spPr/>
        <p:txBody>
          <a:bodyPr>
            <a:normAutofit fontScale="85000" lnSpcReduction="10000"/>
          </a:bodyPr>
          <a:lstStyle/>
          <a:p>
            <a:pPr>
              <a:lnSpc>
                <a:spcPct val="150000"/>
              </a:lnSpc>
            </a:pPr>
            <a:r>
              <a:rPr lang="de-DE" i="1" dirty="0"/>
              <a:t>„ein </a:t>
            </a:r>
            <a:r>
              <a:rPr lang="de-DE" b="1" i="1" dirty="0"/>
              <a:t>unerwünschtes, sexuell bestimmtes Verhalten</a:t>
            </a:r>
            <a:r>
              <a:rPr lang="de-DE" i="1" dirty="0"/>
              <a:t>, wozu auch unerwünschte sexuelle Handlungen und Aufforderungen zu diesen, sexuell bestimmte körperliche Berührungen, Bemerkungen sexuellen Inhalts sowie unerwünschtes Zeigen und sichtbares Anbringen von pornografischen Darstellungen gehören, bezweckt oder bewirkt, </a:t>
            </a:r>
            <a:r>
              <a:rPr lang="de-DE" b="1" i="1" dirty="0"/>
              <a:t>dass die Würde der betreffenden Person verletzt wird </a:t>
            </a:r>
            <a:r>
              <a:rPr lang="de-DE" i="1" dirty="0"/>
              <a:t>[…]“ </a:t>
            </a:r>
            <a:r>
              <a:rPr lang="de-DE" dirty="0"/>
              <a:t/>
            </a:r>
            <a:br>
              <a:rPr lang="de-DE" dirty="0"/>
            </a:br>
            <a:r>
              <a:rPr lang="de-DE" dirty="0"/>
              <a:t/>
            </a:r>
            <a:br>
              <a:rPr lang="de-DE" dirty="0"/>
            </a:br>
            <a:r>
              <a:rPr lang="de-DE" dirty="0"/>
              <a:t>Allgemeines Gleichbehandlungsgesetz § 3 Absatz 4</a:t>
            </a:r>
          </a:p>
        </p:txBody>
      </p:sp>
      <p:sp>
        <p:nvSpPr>
          <p:cNvPr id="8" name="Textplatzhalter 1">
            <a:extLst>
              <a:ext uri="{FF2B5EF4-FFF2-40B4-BE49-F238E27FC236}">
                <a16:creationId xmlns:a16="http://schemas.microsoft.com/office/drawing/2014/main" id="{F24464D4-9C6E-4851-93B4-CEEAD0457679}"/>
              </a:ext>
            </a:extLst>
          </p:cNvPr>
          <p:cNvSpPr>
            <a:spLocks noGrp="1"/>
          </p:cNvSpPr>
          <p:nvPr>
            <p:ph type="body" sz="quarter" idx="13"/>
          </p:nvPr>
        </p:nvSpPr>
        <p:spPr>
          <a:xfrm>
            <a:off x="250825" y="1544638"/>
            <a:ext cx="8642350" cy="495300"/>
          </a:xfrm>
        </p:spPr>
        <p:txBody>
          <a:bodyPr>
            <a:normAutofit/>
          </a:bodyPr>
          <a:lstStyle/>
          <a:p>
            <a:r>
              <a:rPr lang="de-DE" dirty="0"/>
              <a:t>Sexuelle Belästigung ist …</a:t>
            </a:r>
          </a:p>
        </p:txBody>
      </p:sp>
    </p:spTree>
    <p:extLst>
      <p:ext uri="{BB962C8B-B14F-4D97-AF65-F5344CB8AC3E}">
        <p14:creationId xmlns:p14="http://schemas.microsoft.com/office/powerpoint/2010/main" val="393001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Es passiert …</a:t>
            </a:r>
          </a:p>
        </p:txBody>
      </p:sp>
      <p:sp>
        <p:nvSpPr>
          <p:cNvPr id="3" name="Inhaltsplatzhalter 2"/>
          <p:cNvSpPr>
            <a:spLocks noGrp="1"/>
          </p:cNvSpPr>
          <p:nvPr>
            <p:ph idx="1"/>
          </p:nvPr>
        </p:nvSpPr>
        <p:spPr>
          <a:xfrm>
            <a:off x="2827745" y="2549771"/>
            <a:ext cx="4321175" cy="2119409"/>
          </a:xfrm>
        </p:spPr>
        <p:txBody>
          <a:bodyPr>
            <a:normAutofit/>
          </a:bodyPr>
          <a:lstStyle/>
          <a:p>
            <a:r>
              <a:rPr lang="de-DE" dirty="0"/>
              <a:t>im Büro</a:t>
            </a:r>
          </a:p>
          <a:p>
            <a:r>
              <a:rPr lang="de-DE" dirty="0"/>
              <a:t>auf dem Flur oder im Fahrstuhl</a:t>
            </a:r>
          </a:p>
          <a:p>
            <a:r>
              <a:rPr lang="de-DE" dirty="0"/>
              <a:t>in der Kantine</a:t>
            </a:r>
          </a:p>
          <a:p>
            <a:r>
              <a:rPr lang="de-DE" dirty="0"/>
              <a:t>über </a:t>
            </a:r>
            <a:r>
              <a:rPr lang="de-DE" dirty="0" err="1" smtClean="0"/>
              <a:t>social</a:t>
            </a:r>
            <a:r>
              <a:rPr lang="de-DE" dirty="0" smtClean="0"/>
              <a:t> </a:t>
            </a:r>
            <a:r>
              <a:rPr lang="de-DE" dirty="0" err="1" smtClean="0"/>
              <a:t>media</a:t>
            </a:r>
            <a:r>
              <a:rPr lang="de-DE" dirty="0" smtClean="0"/>
              <a:t>, </a:t>
            </a:r>
            <a:r>
              <a:rPr lang="de-DE" dirty="0"/>
              <a:t>Mails oder SMS</a:t>
            </a:r>
          </a:p>
          <a:p>
            <a:pPr marL="1350" indent="0">
              <a:buNone/>
            </a:pPr>
            <a:endParaRPr lang="de-DE" dirty="0"/>
          </a:p>
          <a:p>
            <a:pPr marL="1350" indent="0">
              <a:buNone/>
            </a:pPr>
            <a:endParaRPr lang="de-DE" dirty="0"/>
          </a:p>
          <a:p>
            <a:endParaRPr lang="de-DE" dirty="0"/>
          </a:p>
          <a:p>
            <a:endParaRPr lang="de-DE" dirty="0"/>
          </a:p>
        </p:txBody>
      </p:sp>
      <p:grpSp>
        <p:nvGrpSpPr>
          <p:cNvPr id="18" name="Gruppieren 17">
            <a:extLst>
              <a:ext uri="{FF2B5EF4-FFF2-40B4-BE49-F238E27FC236}">
                <a16:creationId xmlns:a16="http://schemas.microsoft.com/office/drawing/2014/main" id="{10C1CB22-7FC4-404C-AB55-65A5A7B96BF1}"/>
              </a:ext>
            </a:extLst>
          </p:cNvPr>
          <p:cNvGrpSpPr/>
          <p:nvPr/>
        </p:nvGrpSpPr>
        <p:grpSpPr>
          <a:xfrm>
            <a:off x="250826" y="2549771"/>
            <a:ext cx="2051037" cy="1294666"/>
            <a:chOff x="250826" y="2549771"/>
            <a:chExt cx="2051037" cy="1294666"/>
          </a:xfrm>
        </p:grpSpPr>
        <p:grpSp>
          <p:nvGrpSpPr>
            <p:cNvPr id="8" name="Gruppieren 7">
              <a:extLst>
                <a:ext uri="{FF2B5EF4-FFF2-40B4-BE49-F238E27FC236}">
                  <a16:creationId xmlns:a16="http://schemas.microsoft.com/office/drawing/2014/main" id="{82F9DF5D-2C03-4D31-A624-E2CC51A2DC6F}"/>
                </a:ext>
              </a:extLst>
            </p:cNvPr>
            <p:cNvGrpSpPr/>
            <p:nvPr/>
          </p:nvGrpSpPr>
          <p:grpSpPr>
            <a:xfrm>
              <a:off x="1153452" y="2549771"/>
              <a:ext cx="1148411" cy="1294324"/>
              <a:chOff x="8677450" y="4501241"/>
              <a:chExt cx="902001" cy="1016606"/>
            </a:xfrm>
          </p:grpSpPr>
          <p:sp>
            <p:nvSpPr>
              <p:cNvPr id="10" name="Freihandform: Form 8">
                <a:extLst>
                  <a:ext uri="{FF2B5EF4-FFF2-40B4-BE49-F238E27FC236}">
                    <a16:creationId xmlns:a16="http://schemas.microsoft.com/office/drawing/2014/main" id="{B5739E30-3236-4872-9DAA-44843D4E173C}"/>
                  </a:ext>
                </a:extLst>
              </p:cNvPr>
              <p:cNvSpPr/>
              <p:nvPr/>
            </p:nvSpPr>
            <p:spPr>
              <a:xfrm>
                <a:off x="8677450" y="4501241"/>
                <a:ext cx="699307" cy="1016172"/>
              </a:xfrm>
              <a:custGeom>
                <a:avLst/>
                <a:gdLst>
                  <a:gd name="connsiteX0" fmla="*/ 80010 w 1495425"/>
                  <a:gd name="connsiteY0" fmla="*/ 1397318 h 2085975"/>
                  <a:gd name="connsiteX1" fmla="*/ 209550 w 1495425"/>
                  <a:gd name="connsiteY1" fmla="*/ 1058228 h 2085975"/>
                  <a:gd name="connsiteX2" fmla="*/ 617220 w 1495425"/>
                  <a:gd name="connsiteY2" fmla="*/ 955358 h 2085975"/>
                  <a:gd name="connsiteX3" fmla="*/ 607695 w 1495425"/>
                  <a:gd name="connsiteY3" fmla="*/ 894398 h 2085975"/>
                  <a:gd name="connsiteX4" fmla="*/ 624840 w 1495425"/>
                  <a:gd name="connsiteY4" fmla="*/ 880110 h 2085975"/>
                  <a:gd name="connsiteX5" fmla="*/ 624840 w 1495425"/>
                  <a:gd name="connsiteY5" fmla="*/ 777240 h 2085975"/>
                  <a:gd name="connsiteX6" fmla="*/ 562928 w 1495425"/>
                  <a:gd name="connsiteY6" fmla="*/ 710565 h 2085975"/>
                  <a:gd name="connsiteX7" fmla="*/ 545783 w 1495425"/>
                  <a:gd name="connsiteY7" fmla="*/ 620078 h 2085975"/>
                  <a:gd name="connsiteX8" fmla="*/ 508635 w 1495425"/>
                  <a:gd name="connsiteY8" fmla="*/ 604838 h 2085975"/>
                  <a:gd name="connsiteX9" fmla="*/ 480060 w 1495425"/>
                  <a:gd name="connsiteY9" fmla="*/ 519113 h 2085975"/>
                  <a:gd name="connsiteX10" fmla="*/ 470535 w 1495425"/>
                  <a:gd name="connsiteY10" fmla="*/ 410528 h 2085975"/>
                  <a:gd name="connsiteX11" fmla="*/ 494348 w 1495425"/>
                  <a:gd name="connsiteY11" fmla="*/ 415290 h 2085975"/>
                  <a:gd name="connsiteX12" fmla="*/ 507683 w 1495425"/>
                  <a:gd name="connsiteY12" fmla="*/ 181928 h 2085975"/>
                  <a:gd name="connsiteX13" fmla="*/ 553403 w 1495425"/>
                  <a:gd name="connsiteY13" fmla="*/ 83820 h 2085975"/>
                  <a:gd name="connsiteX14" fmla="*/ 567690 w 1495425"/>
                  <a:gd name="connsiteY14" fmla="*/ 52388 h 2085975"/>
                  <a:gd name="connsiteX15" fmla="*/ 629603 w 1495425"/>
                  <a:gd name="connsiteY15" fmla="*/ 28575 h 2085975"/>
                  <a:gd name="connsiteX16" fmla="*/ 734378 w 1495425"/>
                  <a:gd name="connsiteY16" fmla="*/ 953 h 2085975"/>
                  <a:gd name="connsiteX17" fmla="*/ 724853 w 1495425"/>
                  <a:gd name="connsiteY17" fmla="*/ 14288 h 2085975"/>
                  <a:gd name="connsiteX18" fmla="*/ 838200 w 1495425"/>
                  <a:gd name="connsiteY18" fmla="*/ 0 h 2085975"/>
                  <a:gd name="connsiteX19" fmla="*/ 944880 w 1495425"/>
                  <a:gd name="connsiteY19" fmla="*/ 35243 h 2085975"/>
                  <a:gd name="connsiteX20" fmla="*/ 938213 w 1495425"/>
                  <a:gd name="connsiteY20" fmla="*/ 43815 h 2085975"/>
                  <a:gd name="connsiteX21" fmla="*/ 1048703 w 1495425"/>
                  <a:gd name="connsiteY21" fmla="*/ 123825 h 2085975"/>
                  <a:gd name="connsiteX22" fmla="*/ 1128713 w 1495425"/>
                  <a:gd name="connsiteY22" fmla="*/ 291465 h 2085975"/>
                  <a:gd name="connsiteX23" fmla="*/ 1095375 w 1495425"/>
                  <a:gd name="connsiteY23" fmla="*/ 277178 h 2085975"/>
                  <a:gd name="connsiteX24" fmla="*/ 1094423 w 1495425"/>
                  <a:gd name="connsiteY24" fmla="*/ 370523 h 2085975"/>
                  <a:gd name="connsiteX25" fmla="*/ 1088708 w 1495425"/>
                  <a:gd name="connsiteY25" fmla="*/ 423863 h 2085975"/>
                  <a:gd name="connsiteX26" fmla="*/ 1104900 w 1495425"/>
                  <a:gd name="connsiteY26" fmla="*/ 478155 h 2085975"/>
                  <a:gd name="connsiteX27" fmla="*/ 1050608 w 1495425"/>
                  <a:gd name="connsiteY27" fmla="*/ 617220 h 2085975"/>
                  <a:gd name="connsiteX28" fmla="*/ 1038225 w 1495425"/>
                  <a:gd name="connsiteY28" fmla="*/ 620078 h 2085975"/>
                  <a:gd name="connsiteX29" fmla="*/ 1006793 w 1495425"/>
                  <a:gd name="connsiteY29" fmla="*/ 738188 h 2085975"/>
                  <a:gd name="connsiteX30" fmla="*/ 972503 w 1495425"/>
                  <a:gd name="connsiteY30" fmla="*/ 774383 h 2085975"/>
                  <a:gd name="connsiteX31" fmla="*/ 968693 w 1495425"/>
                  <a:gd name="connsiteY31" fmla="*/ 881063 h 2085975"/>
                  <a:gd name="connsiteX32" fmla="*/ 992505 w 1495425"/>
                  <a:gd name="connsiteY32" fmla="*/ 889635 h 2085975"/>
                  <a:gd name="connsiteX33" fmla="*/ 966788 w 1495425"/>
                  <a:gd name="connsiteY33" fmla="*/ 956310 h 2085975"/>
                  <a:gd name="connsiteX34" fmla="*/ 1474470 w 1495425"/>
                  <a:gd name="connsiteY34" fmla="*/ 1151573 h 2085975"/>
                  <a:gd name="connsiteX35" fmla="*/ 1501140 w 1495425"/>
                  <a:gd name="connsiteY35" fmla="*/ 2091690 h 2085975"/>
                  <a:gd name="connsiteX36" fmla="*/ 0 w 1495425"/>
                  <a:gd name="connsiteY36" fmla="*/ 2091690 h 2085975"/>
                  <a:gd name="connsiteX37" fmla="*/ 80010 w 1495425"/>
                  <a:gd name="connsiteY37" fmla="*/ 1397318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2085975">
                    <a:moveTo>
                      <a:pt x="80010" y="1397318"/>
                    </a:moveTo>
                    <a:cubicBezTo>
                      <a:pt x="80010" y="1397318"/>
                      <a:pt x="74295" y="1110615"/>
                      <a:pt x="209550" y="1058228"/>
                    </a:cubicBezTo>
                    <a:cubicBezTo>
                      <a:pt x="344805" y="1004888"/>
                      <a:pt x="611505" y="982028"/>
                      <a:pt x="617220" y="955358"/>
                    </a:cubicBezTo>
                    <a:cubicBezTo>
                      <a:pt x="622935" y="928688"/>
                      <a:pt x="607695" y="894398"/>
                      <a:pt x="607695" y="894398"/>
                    </a:cubicBezTo>
                    <a:lnTo>
                      <a:pt x="624840" y="880110"/>
                    </a:lnTo>
                    <a:cubicBezTo>
                      <a:pt x="624840" y="880110"/>
                      <a:pt x="637223" y="777240"/>
                      <a:pt x="624840" y="777240"/>
                    </a:cubicBezTo>
                    <a:cubicBezTo>
                      <a:pt x="612458" y="776288"/>
                      <a:pt x="569595" y="732473"/>
                      <a:pt x="562928" y="710565"/>
                    </a:cubicBezTo>
                    <a:cubicBezTo>
                      <a:pt x="545783" y="649605"/>
                      <a:pt x="545783" y="620078"/>
                      <a:pt x="545783" y="620078"/>
                    </a:cubicBezTo>
                    <a:cubicBezTo>
                      <a:pt x="545783" y="620078"/>
                      <a:pt x="521018" y="618173"/>
                      <a:pt x="508635" y="604838"/>
                    </a:cubicBezTo>
                    <a:cubicBezTo>
                      <a:pt x="492443" y="586740"/>
                      <a:pt x="486728" y="553403"/>
                      <a:pt x="480060" y="519113"/>
                    </a:cubicBezTo>
                    <a:cubicBezTo>
                      <a:pt x="467678" y="458153"/>
                      <a:pt x="460058" y="418148"/>
                      <a:pt x="470535" y="410528"/>
                    </a:cubicBezTo>
                    <a:cubicBezTo>
                      <a:pt x="481965" y="402908"/>
                      <a:pt x="494348" y="415290"/>
                      <a:pt x="494348" y="415290"/>
                    </a:cubicBezTo>
                    <a:cubicBezTo>
                      <a:pt x="494348" y="415290"/>
                      <a:pt x="499110" y="236220"/>
                      <a:pt x="507683" y="181928"/>
                    </a:cubicBezTo>
                    <a:cubicBezTo>
                      <a:pt x="516255" y="127635"/>
                      <a:pt x="553403" y="83820"/>
                      <a:pt x="553403" y="83820"/>
                    </a:cubicBezTo>
                    <a:lnTo>
                      <a:pt x="567690" y="52388"/>
                    </a:lnTo>
                    <a:lnTo>
                      <a:pt x="629603" y="28575"/>
                    </a:lnTo>
                    <a:lnTo>
                      <a:pt x="734378" y="953"/>
                    </a:lnTo>
                    <a:lnTo>
                      <a:pt x="724853" y="14288"/>
                    </a:lnTo>
                    <a:lnTo>
                      <a:pt x="838200" y="0"/>
                    </a:lnTo>
                    <a:lnTo>
                      <a:pt x="944880" y="35243"/>
                    </a:lnTo>
                    <a:lnTo>
                      <a:pt x="938213" y="43815"/>
                    </a:lnTo>
                    <a:cubicBezTo>
                      <a:pt x="938213" y="43815"/>
                      <a:pt x="1011555" y="67628"/>
                      <a:pt x="1048703" y="123825"/>
                    </a:cubicBezTo>
                    <a:cubicBezTo>
                      <a:pt x="1095375" y="193358"/>
                      <a:pt x="1128713" y="291465"/>
                      <a:pt x="1128713" y="291465"/>
                    </a:cubicBezTo>
                    <a:cubicBezTo>
                      <a:pt x="1128713" y="291465"/>
                      <a:pt x="1094423" y="271463"/>
                      <a:pt x="1095375" y="277178"/>
                    </a:cubicBezTo>
                    <a:cubicBezTo>
                      <a:pt x="1095375" y="282893"/>
                      <a:pt x="1095375" y="356235"/>
                      <a:pt x="1094423" y="370523"/>
                    </a:cubicBezTo>
                    <a:cubicBezTo>
                      <a:pt x="1093470" y="385763"/>
                      <a:pt x="1088708" y="423863"/>
                      <a:pt x="1088708" y="423863"/>
                    </a:cubicBezTo>
                    <a:cubicBezTo>
                      <a:pt x="1088708" y="423863"/>
                      <a:pt x="1121093" y="388620"/>
                      <a:pt x="1104900" y="478155"/>
                    </a:cubicBezTo>
                    <a:cubicBezTo>
                      <a:pt x="1089660" y="567690"/>
                      <a:pt x="1072515" y="621983"/>
                      <a:pt x="1050608" y="617220"/>
                    </a:cubicBezTo>
                    <a:cubicBezTo>
                      <a:pt x="1028700" y="612458"/>
                      <a:pt x="1038225" y="620078"/>
                      <a:pt x="1038225" y="620078"/>
                    </a:cubicBezTo>
                    <a:cubicBezTo>
                      <a:pt x="1038225" y="620078"/>
                      <a:pt x="1041083" y="701993"/>
                      <a:pt x="1006793" y="738188"/>
                    </a:cubicBezTo>
                    <a:cubicBezTo>
                      <a:pt x="972503" y="774383"/>
                      <a:pt x="972503" y="774383"/>
                      <a:pt x="972503" y="774383"/>
                    </a:cubicBezTo>
                    <a:lnTo>
                      <a:pt x="968693" y="881063"/>
                    </a:lnTo>
                    <a:lnTo>
                      <a:pt x="992505" y="889635"/>
                    </a:lnTo>
                    <a:lnTo>
                      <a:pt x="966788" y="956310"/>
                    </a:lnTo>
                    <a:cubicBezTo>
                      <a:pt x="966788" y="956310"/>
                      <a:pt x="1453515" y="1039178"/>
                      <a:pt x="1474470" y="1151573"/>
                    </a:cubicBezTo>
                    <a:cubicBezTo>
                      <a:pt x="1495425" y="1263968"/>
                      <a:pt x="1501140" y="2091690"/>
                      <a:pt x="1501140" y="2091690"/>
                    </a:cubicBezTo>
                    <a:lnTo>
                      <a:pt x="0" y="2091690"/>
                    </a:lnTo>
                    <a:lnTo>
                      <a:pt x="80010" y="1397318"/>
                    </a:lnTo>
                    <a:close/>
                  </a:path>
                </a:pathLst>
              </a:custGeom>
              <a:solidFill>
                <a:schemeClr val="accent6">
                  <a:lumMod val="50000"/>
                </a:schemeClr>
              </a:solidFill>
              <a:ln w="9525" cap="flat">
                <a:noFill/>
                <a:prstDash val="solid"/>
                <a:miter/>
              </a:ln>
            </p:spPr>
            <p:txBody>
              <a:bodyPr rtlCol="0" anchor="ctr"/>
              <a:lstStyle/>
              <a:p>
                <a:endParaRPr lang="de-DE" dirty="0">
                  <a:latin typeface="Calibri" panose="020F0502020204030204" pitchFamily="34" charset="0"/>
                  <a:cs typeface="Calibri" panose="020F0502020204030204" pitchFamily="34" charset="0"/>
                </a:endParaRPr>
              </a:p>
            </p:txBody>
          </p:sp>
          <p:sp>
            <p:nvSpPr>
              <p:cNvPr id="11" name="Freihandform: Form 7">
                <a:extLst>
                  <a:ext uri="{FF2B5EF4-FFF2-40B4-BE49-F238E27FC236}">
                    <a16:creationId xmlns:a16="http://schemas.microsoft.com/office/drawing/2014/main" id="{0BE21FF0-7B04-4D38-945C-13BAB313FC41}"/>
                  </a:ext>
                </a:extLst>
              </p:cNvPr>
              <p:cNvSpPr/>
              <p:nvPr/>
            </p:nvSpPr>
            <p:spPr>
              <a:xfrm>
                <a:off x="9174055" y="4598232"/>
                <a:ext cx="405396" cy="919615"/>
              </a:xfrm>
              <a:custGeom>
                <a:avLst/>
                <a:gdLst>
                  <a:gd name="connsiteX0" fmla="*/ 290 w 1019175"/>
                  <a:gd name="connsiteY0" fmla="*/ 2224088 h 2219325"/>
                  <a:gd name="connsiteX1" fmla="*/ 55535 w 1019175"/>
                  <a:gd name="connsiteY1" fmla="*/ 1144905 h 2219325"/>
                  <a:gd name="connsiteX2" fmla="*/ 275563 w 1019175"/>
                  <a:gd name="connsiteY2" fmla="*/ 1026795 h 2219325"/>
                  <a:gd name="connsiteX3" fmla="*/ 331760 w 1019175"/>
                  <a:gd name="connsiteY3" fmla="*/ 1002030 h 2219325"/>
                  <a:gd name="connsiteX4" fmla="*/ 331760 w 1019175"/>
                  <a:gd name="connsiteY4" fmla="*/ 950595 h 2219325"/>
                  <a:gd name="connsiteX5" fmla="*/ 403198 w 1019175"/>
                  <a:gd name="connsiteY5" fmla="*/ 905828 h 2219325"/>
                  <a:gd name="connsiteX6" fmla="*/ 398435 w 1019175"/>
                  <a:gd name="connsiteY6" fmla="*/ 842010 h 2219325"/>
                  <a:gd name="connsiteX7" fmla="*/ 347953 w 1019175"/>
                  <a:gd name="connsiteY7" fmla="*/ 864870 h 2219325"/>
                  <a:gd name="connsiteX8" fmla="*/ 331760 w 1019175"/>
                  <a:gd name="connsiteY8" fmla="*/ 810578 h 2219325"/>
                  <a:gd name="connsiteX9" fmla="*/ 275563 w 1019175"/>
                  <a:gd name="connsiteY9" fmla="*/ 831533 h 2219325"/>
                  <a:gd name="connsiteX10" fmla="*/ 284135 w 1019175"/>
                  <a:gd name="connsiteY10" fmla="*/ 782955 h 2219325"/>
                  <a:gd name="connsiteX11" fmla="*/ 168883 w 1019175"/>
                  <a:gd name="connsiteY11" fmla="*/ 787718 h 2219325"/>
                  <a:gd name="connsiteX12" fmla="*/ 207935 w 1019175"/>
                  <a:gd name="connsiteY12" fmla="*/ 755333 h 2219325"/>
                  <a:gd name="connsiteX13" fmla="*/ 116495 w 1019175"/>
                  <a:gd name="connsiteY13" fmla="*/ 717233 h 2219325"/>
                  <a:gd name="connsiteX14" fmla="*/ 164120 w 1019175"/>
                  <a:gd name="connsiteY14" fmla="*/ 717233 h 2219325"/>
                  <a:gd name="connsiteX15" fmla="*/ 120305 w 1019175"/>
                  <a:gd name="connsiteY15" fmla="*/ 663893 h 2219325"/>
                  <a:gd name="connsiteX16" fmla="*/ 146023 w 1019175"/>
                  <a:gd name="connsiteY16" fmla="*/ 673418 h 2219325"/>
                  <a:gd name="connsiteX17" fmla="*/ 115543 w 1019175"/>
                  <a:gd name="connsiteY17" fmla="*/ 608648 h 2219325"/>
                  <a:gd name="connsiteX18" fmla="*/ 145070 w 1019175"/>
                  <a:gd name="connsiteY18" fmla="*/ 615315 h 2219325"/>
                  <a:gd name="connsiteX19" fmla="*/ 169835 w 1019175"/>
                  <a:gd name="connsiteY19" fmla="*/ 585788 h 2219325"/>
                  <a:gd name="connsiteX20" fmla="*/ 134593 w 1019175"/>
                  <a:gd name="connsiteY20" fmla="*/ 469583 h 2219325"/>
                  <a:gd name="connsiteX21" fmla="*/ 155548 w 1019175"/>
                  <a:gd name="connsiteY21" fmla="*/ 417195 h 2219325"/>
                  <a:gd name="connsiteX22" fmla="*/ 156500 w 1019175"/>
                  <a:gd name="connsiteY22" fmla="*/ 349568 h 2219325"/>
                  <a:gd name="connsiteX23" fmla="*/ 197458 w 1019175"/>
                  <a:gd name="connsiteY23" fmla="*/ 258128 h 2219325"/>
                  <a:gd name="connsiteX24" fmla="*/ 225080 w 1019175"/>
                  <a:gd name="connsiteY24" fmla="*/ 194310 h 2219325"/>
                  <a:gd name="connsiteX25" fmla="*/ 339380 w 1019175"/>
                  <a:gd name="connsiteY25" fmla="*/ 46673 h 2219325"/>
                  <a:gd name="connsiteX26" fmla="*/ 387958 w 1019175"/>
                  <a:gd name="connsiteY26" fmla="*/ 35243 h 2219325"/>
                  <a:gd name="connsiteX27" fmla="*/ 455585 w 1019175"/>
                  <a:gd name="connsiteY27" fmla="*/ 25718 h 2219325"/>
                  <a:gd name="connsiteX28" fmla="*/ 491780 w 1019175"/>
                  <a:gd name="connsiteY28" fmla="*/ 0 h 2219325"/>
                  <a:gd name="connsiteX29" fmla="*/ 518450 w 1019175"/>
                  <a:gd name="connsiteY29" fmla="*/ 24765 h 2219325"/>
                  <a:gd name="connsiteX30" fmla="*/ 557503 w 1019175"/>
                  <a:gd name="connsiteY30" fmla="*/ 12383 h 2219325"/>
                  <a:gd name="connsiteX31" fmla="*/ 653705 w 1019175"/>
                  <a:gd name="connsiteY31" fmla="*/ 5715 h 2219325"/>
                  <a:gd name="connsiteX32" fmla="*/ 741335 w 1019175"/>
                  <a:gd name="connsiteY32" fmla="*/ 21908 h 2219325"/>
                  <a:gd name="connsiteX33" fmla="*/ 808963 w 1019175"/>
                  <a:gd name="connsiteY33" fmla="*/ 79058 h 2219325"/>
                  <a:gd name="connsiteX34" fmla="*/ 876590 w 1019175"/>
                  <a:gd name="connsiteY34" fmla="*/ 131445 h 2219325"/>
                  <a:gd name="connsiteX35" fmla="*/ 885163 w 1019175"/>
                  <a:gd name="connsiteY35" fmla="*/ 221933 h 2219325"/>
                  <a:gd name="connsiteX36" fmla="*/ 947075 w 1019175"/>
                  <a:gd name="connsiteY36" fmla="*/ 301943 h 2219325"/>
                  <a:gd name="connsiteX37" fmla="*/ 938503 w 1019175"/>
                  <a:gd name="connsiteY37" fmla="*/ 383858 h 2219325"/>
                  <a:gd name="connsiteX38" fmla="*/ 956600 w 1019175"/>
                  <a:gd name="connsiteY38" fmla="*/ 443865 h 2219325"/>
                  <a:gd name="connsiteX39" fmla="*/ 945170 w 1019175"/>
                  <a:gd name="connsiteY39" fmla="*/ 516255 h 2219325"/>
                  <a:gd name="connsiteX40" fmla="*/ 935645 w 1019175"/>
                  <a:gd name="connsiteY40" fmla="*/ 593408 h 2219325"/>
                  <a:gd name="connsiteX41" fmla="*/ 959458 w 1019175"/>
                  <a:gd name="connsiteY41" fmla="*/ 625793 h 2219325"/>
                  <a:gd name="connsiteX42" fmla="*/ 932788 w 1019175"/>
                  <a:gd name="connsiteY42" fmla="*/ 660083 h 2219325"/>
                  <a:gd name="connsiteX43" fmla="*/ 1005178 w 1019175"/>
                  <a:gd name="connsiteY43" fmla="*/ 665798 h 2219325"/>
                  <a:gd name="connsiteX44" fmla="*/ 955648 w 1019175"/>
                  <a:gd name="connsiteY44" fmla="*/ 743903 h 2219325"/>
                  <a:gd name="connsiteX45" fmla="*/ 986128 w 1019175"/>
                  <a:gd name="connsiteY45" fmla="*/ 753428 h 2219325"/>
                  <a:gd name="connsiteX46" fmla="*/ 929930 w 1019175"/>
                  <a:gd name="connsiteY46" fmla="*/ 786765 h 2219325"/>
                  <a:gd name="connsiteX47" fmla="*/ 953743 w 1019175"/>
                  <a:gd name="connsiteY47" fmla="*/ 809625 h 2219325"/>
                  <a:gd name="connsiteX48" fmla="*/ 897545 w 1019175"/>
                  <a:gd name="connsiteY48" fmla="*/ 804863 h 2219325"/>
                  <a:gd name="connsiteX49" fmla="*/ 883258 w 1019175"/>
                  <a:gd name="connsiteY49" fmla="*/ 788670 h 2219325"/>
                  <a:gd name="connsiteX50" fmla="*/ 871828 w 1019175"/>
                  <a:gd name="connsiteY50" fmla="*/ 809625 h 2219325"/>
                  <a:gd name="connsiteX51" fmla="*/ 841348 w 1019175"/>
                  <a:gd name="connsiteY51" fmla="*/ 799148 h 2219325"/>
                  <a:gd name="connsiteX52" fmla="*/ 834680 w 1019175"/>
                  <a:gd name="connsiteY52" fmla="*/ 812483 h 2219325"/>
                  <a:gd name="connsiteX53" fmla="*/ 796580 w 1019175"/>
                  <a:gd name="connsiteY53" fmla="*/ 798195 h 2219325"/>
                  <a:gd name="connsiteX54" fmla="*/ 754670 w 1019175"/>
                  <a:gd name="connsiteY54" fmla="*/ 810578 h 2219325"/>
                  <a:gd name="connsiteX55" fmla="*/ 745145 w 1019175"/>
                  <a:gd name="connsiteY55" fmla="*/ 898208 h 2219325"/>
                  <a:gd name="connsiteX56" fmla="*/ 820393 w 1019175"/>
                  <a:gd name="connsiteY56" fmla="*/ 960120 h 2219325"/>
                  <a:gd name="connsiteX57" fmla="*/ 826108 w 1019175"/>
                  <a:gd name="connsiteY57" fmla="*/ 1005840 h 2219325"/>
                  <a:gd name="connsiteX58" fmla="*/ 1020418 w 1019175"/>
                  <a:gd name="connsiteY58" fmla="*/ 1104900 h 2219325"/>
                  <a:gd name="connsiteX59" fmla="*/ 1020418 w 1019175"/>
                  <a:gd name="connsiteY59" fmla="*/ 1283018 h 2219325"/>
                  <a:gd name="connsiteX60" fmla="*/ 1016608 w 1019175"/>
                  <a:gd name="connsiteY60" fmla="*/ 2223135 h 2219325"/>
                  <a:gd name="connsiteX61" fmla="*/ 290 w 1019175"/>
                  <a:gd name="connsiteY61" fmla="*/ 222313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19175" h="2219325">
                    <a:moveTo>
                      <a:pt x="290" y="2224088"/>
                    </a:moveTo>
                    <a:cubicBezTo>
                      <a:pt x="290" y="2224088"/>
                      <a:pt x="-7330" y="1183958"/>
                      <a:pt x="55535" y="1144905"/>
                    </a:cubicBezTo>
                    <a:cubicBezTo>
                      <a:pt x="118400" y="1105853"/>
                      <a:pt x="253655" y="1036320"/>
                      <a:pt x="275563" y="1026795"/>
                    </a:cubicBezTo>
                    <a:cubicBezTo>
                      <a:pt x="297470" y="1017270"/>
                      <a:pt x="329855" y="1008698"/>
                      <a:pt x="331760" y="1002030"/>
                    </a:cubicBezTo>
                    <a:cubicBezTo>
                      <a:pt x="333665" y="994410"/>
                      <a:pt x="319378" y="962025"/>
                      <a:pt x="331760" y="950595"/>
                    </a:cubicBezTo>
                    <a:cubicBezTo>
                      <a:pt x="344143" y="939165"/>
                      <a:pt x="403198" y="905828"/>
                      <a:pt x="403198" y="905828"/>
                    </a:cubicBezTo>
                    <a:lnTo>
                      <a:pt x="398435" y="842010"/>
                    </a:lnTo>
                    <a:cubicBezTo>
                      <a:pt x="398435" y="842010"/>
                      <a:pt x="376528" y="862965"/>
                      <a:pt x="347953" y="864870"/>
                    </a:cubicBezTo>
                    <a:cubicBezTo>
                      <a:pt x="320330" y="866775"/>
                      <a:pt x="340333" y="820103"/>
                      <a:pt x="331760" y="810578"/>
                    </a:cubicBezTo>
                    <a:cubicBezTo>
                      <a:pt x="323188" y="801053"/>
                      <a:pt x="313663" y="830580"/>
                      <a:pt x="275563" y="831533"/>
                    </a:cubicBezTo>
                    <a:cubicBezTo>
                      <a:pt x="279373" y="831533"/>
                      <a:pt x="300328" y="797243"/>
                      <a:pt x="284135" y="782955"/>
                    </a:cubicBezTo>
                    <a:cubicBezTo>
                      <a:pt x="268895" y="768668"/>
                      <a:pt x="223175" y="822960"/>
                      <a:pt x="168883" y="787718"/>
                    </a:cubicBezTo>
                    <a:cubicBezTo>
                      <a:pt x="171740" y="786765"/>
                      <a:pt x="207935" y="763905"/>
                      <a:pt x="207935" y="755333"/>
                    </a:cubicBezTo>
                    <a:cubicBezTo>
                      <a:pt x="207935" y="746760"/>
                      <a:pt x="133640" y="758190"/>
                      <a:pt x="116495" y="717233"/>
                    </a:cubicBezTo>
                    <a:cubicBezTo>
                      <a:pt x="114590" y="720090"/>
                      <a:pt x="142213" y="726758"/>
                      <a:pt x="164120" y="717233"/>
                    </a:cubicBezTo>
                    <a:cubicBezTo>
                      <a:pt x="186028" y="707708"/>
                      <a:pt x="126020" y="701993"/>
                      <a:pt x="120305" y="663893"/>
                    </a:cubicBezTo>
                    <a:cubicBezTo>
                      <a:pt x="114590" y="625793"/>
                      <a:pt x="146023" y="673418"/>
                      <a:pt x="146023" y="673418"/>
                    </a:cubicBezTo>
                    <a:lnTo>
                      <a:pt x="115543" y="608648"/>
                    </a:lnTo>
                    <a:lnTo>
                      <a:pt x="145070" y="615315"/>
                    </a:lnTo>
                    <a:cubicBezTo>
                      <a:pt x="145070" y="615315"/>
                      <a:pt x="189838" y="614363"/>
                      <a:pt x="169835" y="585788"/>
                    </a:cubicBezTo>
                    <a:cubicBezTo>
                      <a:pt x="149833" y="558165"/>
                      <a:pt x="124115" y="499110"/>
                      <a:pt x="134593" y="469583"/>
                    </a:cubicBezTo>
                    <a:cubicBezTo>
                      <a:pt x="145070" y="439103"/>
                      <a:pt x="151738" y="452438"/>
                      <a:pt x="155548" y="417195"/>
                    </a:cubicBezTo>
                    <a:cubicBezTo>
                      <a:pt x="159358" y="381953"/>
                      <a:pt x="147928" y="388620"/>
                      <a:pt x="156500" y="349568"/>
                    </a:cubicBezTo>
                    <a:cubicBezTo>
                      <a:pt x="166025" y="310515"/>
                      <a:pt x="188885" y="279083"/>
                      <a:pt x="197458" y="258128"/>
                    </a:cubicBezTo>
                    <a:cubicBezTo>
                      <a:pt x="205078" y="237173"/>
                      <a:pt x="206983" y="224790"/>
                      <a:pt x="225080" y="194310"/>
                    </a:cubicBezTo>
                    <a:cubicBezTo>
                      <a:pt x="243178" y="163830"/>
                      <a:pt x="306995" y="56198"/>
                      <a:pt x="339380" y="46673"/>
                    </a:cubicBezTo>
                    <a:cubicBezTo>
                      <a:pt x="371765" y="37148"/>
                      <a:pt x="347953" y="43815"/>
                      <a:pt x="387958" y="35243"/>
                    </a:cubicBezTo>
                    <a:cubicBezTo>
                      <a:pt x="427010" y="26670"/>
                      <a:pt x="438440" y="34290"/>
                      <a:pt x="455585" y="25718"/>
                    </a:cubicBezTo>
                    <a:cubicBezTo>
                      <a:pt x="472730" y="17145"/>
                      <a:pt x="475588" y="0"/>
                      <a:pt x="491780" y="0"/>
                    </a:cubicBezTo>
                    <a:cubicBezTo>
                      <a:pt x="507973" y="0"/>
                      <a:pt x="513688" y="22860"/>
                      <a:pt x="518450" y="24765"/>
                    </a:cubicBezTo>
                    <a:cubicBezTo>
                      <a:pt x="523213" y="26670"/>
                      <a:pt x="529880" y="25718"/>
                      <a:pt x="557503" y="12383"/>
                    </a:cubicBezTo>
                    <a:cubicBezTo>
                      <a:pt x="585125" y="0"/>
                      <a:pt x="653705" y="5715"/>
                      <a:pt x="653705" y="5715"/>
                    </a:cubicBezTo>
                    <a:lnTo>
                      <a:pt x="741335" y="21908"/>
                    </a:lnTo>
                    <a:cubicBezTo>
                      <a:pt x="741335" y="21908"/>
                      <a:pt x="773720" y="60960"/>
                      <a:pt x="808963" y="79058"/>
                    </a:cubicBezTo>
                    <a:cubicBezTo>
                      <a:pt x="844205" y="97155"/>
                      <a:pt x="868018" y="107633"/>
                      <a:pt x="876590" y="131445"/>
                    </a:cubicBezTo>
                    <a:cubicBezTo>
                      <a:pt x="885163" y="155258"/>
                      <a:pt x="855635" y="180023"/>
                      <a:pt x="885163" y="221933"/>
                    </a:cubicBezTo>
                    <a:cubicBezTo>
                      <a:pt x="913738" y="263843"/>
                      <a:pt x="942313" y="260033"/>
                      <a:pt x="947075" y="301943"/>
                    </a:cubicBezTo>
                    <a:cubicBezTo>
                      <a:pt x="952790" y="343853"/>
                      <a:pt x="933740" y="361950"/>
                      <a:pt x="938503" y="383858"/>
                    </a:cubicBezTo>
                    <a:cubicBezTo>
                      <a:pt x="943265" y="405765"/>
                      <a:pt x="956600" y="421958"/>
                      <a:pt x="956600" y="443865"/>
                    </a:cubicBezTo>
                    <a:cubicBezTo>
                      <a:pt x="956600" y="465773"/>
                      <a:pt x="967078" y="475298"/>
                      <a:pt x="945170" y="516255"/>
                    </a:cubicBezTo>
                    <a:cubicBezTo>
                      <a:pt x="923263" y="557213"/>
                      <a:pt x="921358" y="585788"/>
                      <a:pt x="935645" y="593408"/>
                    </a:cubicBezTo>
                    <a:cubicBezTo>
                      <a:pt x="949933" y="601028"/>
                      <a:pt x="972793" y="612458"/>
                      <a:pt x="959458" y="625793"/>
                    </a:cubicBezTo>
                    <a:cubicBezTo>
                      <a:pt x="946123" y="640080"/>
                      <a:pt x="931835" y="655320"/>
                      <a:pt x="932788" y="660083"/>
                    </a:cubicBezTo>
                    <a:cubicBezTo>
                      <a:pt x="933740" y="664845"/>
                      <a:pt x="951838" y="721043"/>
                      <a:pt x="1005178" y="665798"/>
                    </a:cubicBezTo>
                    <a:cubicBezTo>
                      <a:pt x="1004225" y="659130"/>
                      <a:pt x="1029943" y="743903"/>
                      <a:pt x="955648" y="743903"/>
                    </a:cubicBezTo>
                    <a:cubicBezTo>
                      <a:pt x="951838" y="749618"/>
                      <a:pt x="951838" y="753428"/>
                      <a:pt x="986128" y="753428"/>
                    </a:cubicBezTo>
                    <a:cubicBezTo>
                      <a:pt x="989938" y="755333"/>
                      <a:pt x="988985" y="798195"/>
                      <a:pt x="929930" y="786765"/>
                    </a:cubicBezTo>
                    <a:cubicBezTo>
                      <a:pt x="932788" y="786765"/>
                      <a:pt x="922310" y="805815"/>
                      <a:pt x="953743" y="809625"/>
                    </a:cubicBezTo>
                    <a:cubicBezTo>
                      <a:pt x="951838" y="809625"/>
                      <a:pt x="900403" y="804863"/>
                      <a:pt x="897545" y="804863"/>
                    </a:cubicBezTo>
                    <a:cubicBezTo>
                      <a:pt x="894688" y="804863"/>
                      <a:pt x="883258" y="788670"/>
                      <a:pt x="883258" y="788670"/>
                    </a:cubicBezTo>
                    <a:lnTo>
                      <a:pt x="871828" y="809625"/>
                    </a:lnTo>
                    <a:cubicBezTo>
                      <a:pt x="871828" y="809625"/>
                      <a:pt x="848015" y="814388"/>
                      <a:pt x="841348" y="799148"/>
                    </a:cubicBezTo>
                    <a:cubicBezTo>
                      <a:pt x="834680" y="784860"/>
                      <a:pt x="834680" y="812483"/>
                      <a:pt x="834680" y="812483"/>
                    </a:cubicBezTo>
                    <a:cubicBezTo>
                      <a:pt x="834680" y="812483"/>
                      <a:pt x="808010" y="810578"/>
                      <a:pt x="796580" y="798195"/>
                    </a:cubicBezTo>
                    <a:cubicBezTo>
                      <a:pt x="785150" y="784860"/>
                      <a:pt x="758480" y="791528"/>
                      <a:pt x="754670" y="810578"/>
                    </a:cubicBezTo>
                    <a:cubicBezTo>
                      <a:pt x="749908" y="829628"/>
                      <a:pt x="745145" y="898208"/>
                      <a:pt x="745145" y="898208"/>
                    </a:cubicBezTo>
                    <a:cubicBezTo>
                      <a:pt x="745145" y="898208"/>
                      <a:pt x="822298" y="940118"/>
                      <a:pt x="820393" y="960120"/>
                    </a:cubicBezTo>
                    <a:cubicBezTo>
                      <a:pt x="817535" y="980123"/>
                      <a:pt x="809915" y="1000125"/>
                      <a:pt x="826108" y="1005840"/>
                    </a:cubicBezTo>
                    <a:cubicBezTo>
                      <a:pt x="842300" y="1011555"/>
                      <a:pt x="1020418" y="1104900"/>
                      <a:pt x="1020418" y="1104900"/>
                    </a:cubicBezTo>
                    <a:cubicBezTo>
                      <a:pt x="1020418" y="1104900"/>
                      <a:pt x="1020418" y="1162050"/>
                      <a:pt x="1020418" y="1283018"/>
                    </a:cubicBezTo>
                    <a:cubicBezTo>
                      <a:pt x="1020418" y="1403985"/>
                      <a:pt x="1016608" y="2223135"/>
                      <a:pt x="1016608" y="2223135"/>
                    </a:cubicBezTo>
                    <a:lnTo>
                      <a:pt x="290" y="2223135"/>
                    </a:lnTo>
                    <a:close/>
                  </a:path>
                </a:pathLst>
              </a:custGeom>
              <a:solidFill>
                <a:schemeClr val="accent6">
                  <a:lumMod val="90000"/>
                </a:schemeClr>
              </a:solidFill>
              <a:ln w="9525" cap="flat">
                <a:noFill/>
                <a:prstDash val="solid"/>
                <a:miter/>
              </a:ln>
            </p:spPr>
            <p:txBody>
              <a:bodyPr rtlCol="0" anchor="ctr"/>
              <a:lstStyle/>
              <a:p>
                <a:endParaRPr lang="de-DE">
                  <a:latin typeface="Calibri" panose="020F0502020204030204" pitchFamily="34" charset="0"/>
                  <a:cs typeface="Calibri" panose="020F0502020204030204" pitchFamily="34" charset="0"/>
                </a:endParaRPr>
              </a:p>
            </p:txBody>
          </p:sp>
        </p:grpSp>
        <p:grpSp>
          <p:nvGrpSpPr>
            <p:cNvPr id="5" name="Gruppieren 4">
              <a:extLst>
                <a:ext uri="{FF2B5EF4-FFF2-40B4-BE49-F238E27FC236}">
                  <a16:creationId xmlns:a16="http://schemas.microsoft.com/office/drawing/2014/main" id="{F305AE88-8632-4C54-8921-5DC203F6BBDD}"/>
                </a:ext>
              </a:extLst>
            </p:cNvPr>
            <p:cNvGrpSpPr/>
            <p:nvPr/>
          </p:nvGrpSpPr>
          <p:grpSpPr>
            <a:xfrm>
              <a:off x="250826" y="2557561"/>
              <a:ext cx="1119216" cy="1286876"/>
              <a:chOff x="7051798" y="3466111"/>
              <a:chExt cx="879070" cy="1010756"/>
            </a:xfrm>
          </p:grpSpPr>
          <p:sp>
            <p:nvSpPr>
              <p:cNvPr id="6" name="Freihandform: Form 7">
                <a:extLst>
                  <a:ext uri="{FF2B5EF4-FFF2-40B4-BE49-F238E27FC236}">
                    <a16:creationId xmlns:a16="http://schemas.microsoft.com/office/drawing/2014/main" id="{7706726A-BA7E-480B-AD2F-E10EA75AA606}"/>
                  </a:ext>
                </a:extLst>
              </p:cNvPr>
              <p:cNvSpPr/>
              <p:nvPr/>
            </p:nvSpPr>
            <p:spPr>
              <a:xfrm>
                <a:off x="7485412" y="3466111"/>
                <a:ext cx="445456" cy="1010487"/>
              </a:xfrm>
              <a:custGeom>
                <a:avLst/>
                <a:gdLst>
                  <a:gd name="connsiteX0" fmla="*/ 290 w 1019175"/>
                  <a:gd name="connsiteY0" fmla="*/ 2224088 h 2219325"/>
                  <a:gd name="connsiteX1" fmla="*/ 55535 w 1019175"/>
                  <a:gd name="connsiteY1" fmla="*/ 1144905 h 2219325"/>
                  <a:gd name="connsiteX2" fmla="*/ 275563 w 1019175"/>
                  <a:gd name="connsiteY2" fmla="*/ 1026795 h 2219325"/>
                  <a:gd name="connsiteX3" fmla="*/ 331760 w 1019175"/>
                  <a:gd name="connsiteY3" fmla="*/ 1002030 h 2219325"/>
                  <a:gd name="connsiteX4" fmla="*/ 331760 w 1019175"/>
                  <a:gd name="connsiteY4" fmla="*/ 950595 h 2219325"/>
                  <a:gd name="connsiteX5" fmla="*/ 403198 w 1019175"/>
                  <a:gd name="connsiteY5" fmla="*/ 905828 h 2219325"/>
                  <a:gd name="connsiteX6" fmla="*/ 398435 w 1019175"/>
                  <a:gd name="connsiteY6" fmla="*/ 842010 h 2219325"/>
                  <a:gd name="connsiteX7" fmla="*/ 347953 w 1019175"/>
                  <a:gd name="connsiteY7" fmla="*/ 864870 h 2219325"/>
                  <a:gd name="connsiteX8" fmla="*/ 331760 w 1019175"/>
                  <a:gd name="connsiteY8" fmla="*/ 810578 h 2219325"/>
                  <a:gd name="connsiteX9" fmla="*/ 275563 w 1019175"/>
                  <a:gd name="connsiteY9" fmla="*/ 831533 h 2219325"/>
                  <a:gd name="connsiteX10" fmla="*/ 284135 w 1019175"/>
                  <a:gd name="connsiteY10" fmla="*/ 782955 h 2219325"/>
                  <a:gd name="connsiteX11" fmla="*/ 168883 w 1019175"/>
                  <a:gd name="connsiteY11" fmla="*/ 787718 h 2219325"/>
                  <a:gd name="connsiteX12" fmla="*/ 207935 w 1019175"/>
                  <a:gd name="connsiteY12" fmla="*/ 755333 h 2219325"/>
                  <a:gd name="connsiteX13" fmla="*/ 116495 w 1019175"/>
                  <a:gd name="connsiteY13" fmla="*/ 717233 h 2219325"/>
                  <a:gd name="connsiteX14" fmla="*/ 164120 w 1019175"/>
                  <a:gd name="connsiteY14" fmla="*/ 717233 h 2219325"/>
                  <a:gd name="connsiteX15" fmla="*/ 120305 w 1019175"/>
                  <a:gd name="connsiteY15" fmla="*/ 663893 h 2219325"/>
                  <a:gd name="connsiteX16" fmla="*/ 146023 w 1019175"/>
                  <a:gd name="connsiteY16" fmla="*/ 673418 h 2219325"/>
                  <a:gd name="connsiteX17" fmla="*/ 115543 w 1019175"/>
                  <a:gd name="connsiteY17" fmla="*/ 608648 h 2219325"/>
                  <a:gd name="connsiteX18" fmla="*/ 145070 w 1019175"/>
                  <a:gd name="connsiteY18" fmla="*/ 615315 h 2219325"/>
                  <a:gd name="connsiteX19" fmla="*/ 169835 w 1019175"/>
                  <a:gd name="connsiteY19" fmla="*/ 585788 h 2219325"/>
                  <a:gd name="connsiteX20" fmla="*/ 134593 w 1019175"/>
                  <a:gd name="connsiteY20" fmla="*/ 469583 h 2219325"/>
                  <a:gd name="connsiteX21" fmla="*/ 155548 w 1019175"/>
                  <a:gd name="connsiteY21" fmla="*/ 417195 h 2219325"/>
                  <a:gd name="connsiteX22" fmla="*/ 156500 w 1019175"/>
                  <a:gd name="connsiteY22" fmla="*/ 349568 h 2219325"/>
                  <a:gd name="connsiteX23" fmla="*/ 197458 w 1019175"/>
                  <a:gd name="connsiteY23" fmla="*/ 258128 h 2219325"/>
                  <a:gd name="connsiteX24" fmla="*/ 225080 w 1019175"/>
                  <a:gd name="connsiteY24" fmla="*/ 194310 h 2219325"/>
                  <a:gd name="connsiteX25" fmla="*/ 339380 w 1019175"/>
                  <a:gd name="connsiteY25" fmla="*/ 46673 h 2219325"/>
                  <a:gd name="connsiteX26" fmla="*/ 387958 w 1019175"/>
                  <a:gd name="connsiteY26" fmla="*/ 35243 h 2219325"/>
                  <a:gd name="connsiteX27" fmla="*/ 455585 w 1019175"/>
                  <a:gd name="connsiteY27" fmla="*/ 25718 h 2219325"/>
                  <a:gd name="connsiteX28" fmla="*/ 491780 w 1019175"/>
                  <a:gd name="connsiteY28" fmla="*/ 0 h 2219325"/>
                  <a:gd name="connsiteX29" fmla="*/ 518450 w 1019175"/>
                  <a:gd name="connsiteY29" fmla="*/ 24765 h 2219325"/>
                  <a:gd name="connsiteX30" fmla="*/ 557503 w 1019175"/>
                  <a:gd name="connsiteY30" fmla="*/ 12383 h 2219325"/>
                  <a:gd name="connsiteX31" fmla="*/ 653705 w 1019175"/>
                  <a:gd name="connsiteY31" fmla="*/ 5715 h 2219325"/>
                  <a:gd name="connsiteX32" fmla="*/ 741335 w 1019175"/>
                  <a:gd name="connsiteY32" fmla="*/ 21908 h 2219325"/>
                  <a:gd name="connsiteX33" fmla="*/ 808963 w 1019175"/>
                  <a:gd name="connsiteY33" fmla="*/ 79058 h 2219325"/>
                  <a:gd name="connsiteX34" fmla="*/ 876590 w 1019175"/>
                  <a:gd name="connsiteY34" fmla="*/ 131445 h 2219325"/>
                  <a:gd name="connsiteX35" fmla="*/ 885163 w 1019175"/>
                  <a:gd name="connsiteY35" fmla="*/ 221933 h 2219325"/>
                  <a:gd name="connsiteX36" fmla="*/ 947075 w 1019175"/>
                  <a:gd name="connsiteY36" fmla="*/ 301943 h 2219325"/>
                  <a:gd name="connsiteX37" fmla="*/ 938503 w 1019175"/>
                  <a:gd name="connsiteY37" fmla="*/ 383858 h 2219325"/>
                  <a:gd name="connsiteX38" fmla="*/ 956600 w 1019175"/>
                  <a:gd name="connsiteY38" fmla="*/ 443865 h 2219325"/>
                  <a:gd name="connsiteX39" fmla="*/ 945170 w 1019175"/>
                  <a:gd name="connsiteY39" fmla="*/ 516255 h 2219325"/>
                  <a:gd name="connsiteX40" fmla="*/ 935645 w 1019175"/>
                  <a:gd name="connsiteY40" fmla="*/ 593408 h 2219325"/>
                  <a:gd name="connsiteX41" fmla="*/ 959458 w 1019175"/>
                  <a:gd name="connsiteY41" fmla="*/ 625793 h 2219325"/>
                  <a:gd name="connsiteX42" fmla="*/ 932788 w 1019175"/>
                  <a:gd name="connsiteY42" fmla="*/ 660083 h 2219325"/>
                  <a:gd name="connsiteX43" fmla="*/ 1005178 w 1019175"/>
                  <a:gd name="connsiteY43" fmla="*/ 665798 h 2219325"/>
                  <a:gd name="connsiteX44" fmla="*/ 955648 w 1019175"/>
                  <a:gd name="connsiteY44" fmla="*/ 743903 h 2219325"/>
                  <a:gd name="connsiteX45" fmla="*/ 986128 w 1019175"/>
                  <a:gd name="connsiteY45" fmla="*/ 753428 h 2219325"/>
                  <a:gd name="connsiteX46" fmla="*/ 929930 w 1019175"/>
                  <a:gd name="connsiteY46" fmla="*/ 786765 h 2219325"/>
                  <a:gd name="connsiteX47" fmla="*/ 953743 w 1019175"/>
                  <a:gd name="connsiteY47" fmla="*/ 809625 h 2219325"/>
                  <a:gd name="connsiteX48" fmla="*/ 897545 w 1019175"/>
                  <a:gd name="connsiteY48" fmla="*/ 804863 h 2219325"/>
                  <a:gd name="connsiteX49" fmla="*/ 883258 w 1019175"/>
                  <a:gd name="connsiteY49" fmla="*/ 788670 h 2219325"/>
                  <a:gd name="connsiteX50" fmla="*/ 871828 w 1019175"/>
                  <a:gd name="connsiteY50" fmla="*/ 809625 h 2219325"/>
                  <a:gd name="connsiteX51" fmla="*/ 841348 w 1019175"/>
                  <a:gd name="connsiteY51" fmla="*/ 799148 h 2219325"/>
                  <a:gd name="connsiteX52" fmla="*/ 834680 w 1019175"/>
                  <a:gd name="connsiteY52" fmla="*/ 812483 h 2219325"/>
                  <a:gd name="connsiteX53" fmla="*/ 796580 w 1019175"/>
                  <a:gd name="connsiteY53" fmla="*/ 798195 h 2219325"/>
                  <a:gd name="connsiteX54" fmla="*/ 754670 w 1019175"/>
                  <a:gd name="connsiteY54" fmla="*/ 810578 h 2219325"/>
                  <a:gd name="connsiteX55" fmla="*/ 745145 w 1019175"/>
                  <a:gd name="connsiteY55" fmla="*/ 898208 h 2219325"/>
                  <a:gd name="connsiteX56" fmla="*/ 820393 w 1019175"/>
                  <a:gd name="connsiteY56" fmla="*/ 960120 h 2219325"/>
                  <a:gd name="connsiteX57" fmla="*/ 826108 w 1019175"/>
                  <a:gd name="connsiteY57" fmla="*/ 1005840 h 2219325"/>
                  <a:gd name="connsiteX58" fmla="*/ 1020418 w 1019175"/>
                  <a:gd name="connsiteY58" fmla="*/ 1104900 h 2219325"/>
                  <a:gd name="connsiteX59" fmla="*/ 1020418 w 1019175"/>
                  <a:gd name="connsiteY59" fmla="*/ 1283018 h 2219325"/>
                  <a:gd name="connsiteX60" fmla="*/ 1016608 w 1019175"/>
                  <a:gd name="connsiteY60" fmla="*/ 2223135 h 2219325"/>
                  <a:gd name="connsiteX61" fmla="*/ 290 w 1019175"/>
                  <a:gd name="connsiteY61" fmla="*/ 222313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19175" h="2219325">
                    <a:moveTo>
                      <a:pt x="290" y="2224088"/>
                    </a:moveTo>
                    <a:cubicBezTo>
                      <a:pt x="290" y="2224088"/>
                      <a:pt x="-7330" y="1183958"/>
                      <a:pt x="55535" y="1144905"/>
                    </a:cubicBezTo>
                    <a:cubicBezTo>
                      <a:pt x="118400" y="1105853"/>
                      <a:pt x="253655" y="1036320"/>
                      <a:pt x="275563" y="1026795"/>
                    </a:cubicBezTo>
                    <a:cubicBezTo>
                      <a:pt x="297470" y="1017270"/>
                      <a:pt x="329855" y="1008698"/>
                      <a:pt x="331760" y="1002030"/>
                    </a:cubicBezTo>
                    <a:cubicBezTo>
                      <a:pt x="333665" y="994410"/>
                      <a:pt x="319378" y="962025"/>
                      <a:pt x="331760" y="950595"/>
                    </a:cubicBezTo>
                    <a:cubicBezTo>
                      <a:pt x="344143" y="939165"/>
                      <a:pt x="403198" y="905828"/>
                      <a:pt x="403198" y="905828"/>
                    </a:cubicBezTo>
                    <a:lnTo>
                      <a:pt x="398435" y="842010"/>
                    </a:lnTo>
                    <a:cubicBezTo>
                      <a:pt x="398435" y="842010"/>
                      <a:pt x="376528" y="862965"/>
                      <a:pt x="347953" y="864870"/>
                    </a:cubicBezTo>
                    <a:cubicBezTo>
                      <a:pt x="320330" y="866775"/>
                      <a:pt x="340333" y="820103"/>
                      <a:pt x="331760" y="810578"/>
                    </a:cubicBezTo>
                    <a:cubicBezTo>
                      <a:pt x="323188" y="801053"/>
                      <a:pt x="313663" y="830580"/>
                      <a:pt x="275563" y="831533"/>
                    </a:cubicBezTo>
                    <a:cubicBezTo>
                      <a:pt x="279373" y="831533"/>
                      <a:pt x="300328" y="797243"/>
                      <a:pt x="284135" y="782955"/>
                    </a:cubicBezTo>
                    <a:cubicBezTo>
                      <a:pt x="268895" y="768668"/>
                      <a:pt x="223175" y="822960"/>
                      <a:pt x="168883" y="787718"/>
                    </a:cubicBezTo>
                    <a:cubicBezTo>
                      <a:pt x="171740" y="786765"/>
                      <a:pt x="207935" y="763905"/>
                      <a:pt x="207935" y="755333"/>
                    </a:cubicBezTo>
                    <a:cubicBezTo>
                      <a:pt x="207935" y="746760"/>
                      <a:pt x="133640" y="758190"/>
                      <a:pt x="116495" y="717233"/>
                    </a:cubicBezTo>
                    <a:cubicBezTo>
                      <a:pt x="114590" y="720090"/>
                      <a:pt x="142213" y="726758"/>
                      <a:pt x="164120" y="717233"/>
                    </a:cubicBezTo>
                    <a:cubicBezTo>
                      <a:pt x="186028" y="707708"/>
                      <a:pt x="126020" y="701993"/>
                      <a:pt x="120305" y="663893"/>
                    </a:cubicBezTo>
                    <a:cubicBezTo>
                      <a:pt x="114590" y="625793"/>
                      <a:pt x="146023" y="673418"/>
                      <a:pt x="146023" y="673418"/>
                    </a:cubicBezTo>
                    <a:lnTo>
                      <a:pt x="115543" y="608648"/>
                    </a:lnTo>
                    <a:lnTo>
                      <a:pt x="145070" y="615315"/>
                    </a:lnTo>
                    <a:cubicBezTo>
                      <a:pt x="145070" y="615315"/>
                      <a:pt x="189838" y="614363"/>
                      <a:pt x="169835" y="585788"/>
                    </a:cubicBezTo>
                    <a:cubicBezTo>
                      <a:pt x="149833" y="558165"/>
                      <a:pt x="124115" y="499110"/>
                      <a:pt x="134593" y="469583"/>
                    </a:cubicBezTo>
                    <a:cubicBezTo>
                      <a:pt x="145070" y="439103"/>
                      <a:pt x="151738" y="452438"/>
                      <a:pt x="155548" y="417195"/>
                    </a:cubicBezTo>
                    <a:cubicBezTo>
                      <a:pt x="159358" y="381953"/>
                      <a:pt x="147928" y="388620"/>
                      <a:pt x="156500" y="349568"/>
                    </a:cubicBezTo>
                    <a:cubicBezTo>
                      <a:pt x="166025" y="310515"/>
                      <a:pt x="188885" y="279083"/>
                      <a:pt x="197458" y="258128"/>
                    </a:cubicBezTo>
                    <a:cubicBezTo>
                      <a:pt x="205078" y="237173"/>
                      <a:pt x="206983" y="224790"/>
                      <a:pt x="225080" y="194310"/>
                    </a:cubicBezTo>
                    <a:cubicBezTo>
                      <a:pt x="243178" y="163830"/>
                      <a:pt x="306995" y="56198"/>
                      <a:pt x="339380" y="46673"/>
                    </a:cubicBezTo>
                    <a:cubicBezTo>
                      <a:pt x="371765" y="37148"/>
                      <a:pt x="347953" y="43815"/>
                      <a:pt x="387958" y="35243"/>
                    </a:cubicBezTo>
                    <a:cubicBezTo>
                      <a:pt x="427010" y="26670"/>
                      <a:pt x="438440" y="34290"/>
                      <a:pt x="455585" y="25718"/>
                    </a:cubicBezTo>
                    <a:cubicBezTo>
                      <a:pt x="472730" y="17145"/>
                      <a:pt x="475588" y="0"/>
                      <a:pt x="491780" y="0"/>
                    </a:cubicBezTo>
                    <a:cubicBezTo>
                      <a:pt x="507973" y="0"/>
                      <a:pt x="513688" y="22860"/>
                      <a:pt x="518450" y="24765"/>
                    </a:cubicBezTo>
                    <a:cubicBezTo>
                      <a:pt x="523213" y="26670"/>
                      <a:pt x="529880" y="25718"/>
                      <a:pt x="557503" y="12383"/>
                    </a:cubicBezTo>
                    <a:cubicBezTo>
                      <a:pt x="585125" y="0"/>
                      <a:pt x="653705" y="5715"/>
                      <a:pt x="653705" y="5715"/>
                    </a:cubicBezTo>
                    <a:lnTo>
                      <a:pt x="741335" y="21908"/>
                    </a:lnTo>
                    <a:cubicBezTo>
                      <a:pt x="741335" y="21908"/>
                      <a:pt x="773720" y="60960"/>
                      <a:pt x="808963" y="79058"/>
                    </a:cubicBezTo>
                    <a:cubicBezTo>
                      <a:pt x="844205" y="97155"/>
                      <a:pt x="868018" y="107633"/>
                      <a:pt x="876590" y="131445"/>
                    </a:cubicBezTo>
                    <a:cubicBezTo>
                      <a:pt x="885163" y="155258"/>
                      <a:pt x="855635" y="180023"/>
                      <a:pt x="885163" y="221933"/>
                    </a:cubicBezTo>
                    <a:cubicBezTo>
                      <a:pt x="913738" y="263843"/>
                      <a:pt x="942313" y="260033"/>
                      <a:pt x="947075" y="301943"/>
                    </a:cubicBezTo>
                    <a:cubicBezTo>
                      <a:pt x="952790" y="343853"/>
                      <a:pt x="933740" y="361950"/>
                      <a:pt x="938503" y="383858"/>
                    </a:cubicBezTo>
                    <a:cubicBezTo>
                      <a:pt x="943265" y="405765"/>
                      <a:pt x="956600" y="421958"/>
                      <a:pt x="956600" y="443865"/>
                    </a:cubicBezTo>
                    <a:cubicBezTo>
                      <a:pt x="956600" y="465773"/>
                      <a:pt x="967078" y="475298"/>
                      <a:pt x="945170" y="516255"/>
                    </a:cubicBezTo>
                    <a:cubicBezTo>
                      <a:pt x="923263" y="557213"/>
                      <a:pt x="921358" y="585788"/>
                      <a:pt x="935645" y="593408"/>
                    </a:cubicBezTo>
                    <a:cubicBezTo>
                      <a:pt x="949933" y="601028"/>
                      <a:pt x="972793" y="612458"/>
                      <a:pt x="959458" y="625793"/>
                    </a:cubicBezTo>
                    <a:cubicBezTo>
                      <a:pt x="946123" y="640080"/>
                      <a:pt x="931835" y="655320"/>
                      <a:pt x="932788" y="660083"/>
                    </a:cubicBezTo>
                    <a:cubicBezTo>
                      <a:pt x="933740" y="664845"/>
                      <a:pt x="951838" y="721043"/>
                      <a:pt x="1005178" y="665798"/>
                    </a:cubicBezTo>
                    <a:cubicBezTo>
                      <a:pt x="1004225" y="659130"/>
                      <a:pt x="1029943" y="743903"/>
                      <a:pt x="955648" y="743903"/>
                    </a:cubicBezTo>
                    <a:cubicBezTo>
                      <a:pt x="951838" y="749618"/>
                      <a:pt x="951838" y="753428"/>
                      <a:pt x="986128" y="753428"/>
                    </a:cubicBezTo>
                    <a:cubicBezTo>
                      <a:pt x="989938" y="755333"/>
                      <a:pt x="988985" y="798195"/>
                      <a:pt x="929930" y="786765"/>
                    </a:cubicBezTo>
                    <a:cubicBezTo>
                      <a:pt x="932788" y="786765"/>
                      <a:pt x="922310" y="805815"/>
                      <a:pt x="953743" y="809625"/>
                    </a:cubicBezTo>
                    <a:cubicBezTo>
                      <a:pt x="951838" y="809625"/>
                      <a:pt x="900403" y="804863"/>
                      <a:pt x="897545" y="804863"/>
                    </a:cubicBezTo>
                    <a:cubicBezTo>
                      <a:pt x="894688" y="804863"/>
                      <a:pt x="883258" y="788670"/>
                      <a:pt x="883258" y="788670"/>
                    </a:cubicBezTo>
                    <a:lnTo>
                      <a:pt x="871828" y="809625"/>
                    </a:lnTo>
                    <a:cubicBezTo>
                      <a:pt x="871828" y="809625"/>
                      <a:pt x="848015" y="814388"/>
                      <a:pt x="841348" y="799148"/>
                    </a:cubicBezTo>
                    <a:cubicBezTo>
                      <a:pt x="834680" y="784860"/>
                      <a:pt x="834680" y="812483"/>
                      <a:pt x="834680" y="812483"/>
                    </a:cubicBezTo>
                    <a:cubicBezTo>
                      <a:pt x="834680" y="812483"/>
                      <a:pt x="808010" y="810578"/>
                      <a:pt x="796580" y="798195"/>
                    </a:cubicBezTo>
                    <a:cubicBezTo>
                      <a:pt x="785150" y="784860"/>
                      <a:pt x="758480" y="791528"/>
                      <a:pt x="754670" y="810578"/>
                    </a:cubicBezTo>
                    <a:cubicBezTo>
                      <a:pt x="749908" y="829628"/>
                      <a:pt x="745145" y="898208"/>
                      <a:pt x="745145" y="898208"/>
                    </a:cubicBezTo>
                    <a:cubicBezTo>
                      <a:pt x="745145" y="898208"/>
                      <a:pt x="822298" y="940118"/>
                      <a:pt x="820393" y="960120"/>
                    </a:cubicBezTo>
                    <a:cubicBezTo>
                      <a:pt x="817535" y="980123"/>
                      <a:pt x="809915" y="1000125"/>
                      <a:pt x="826108" y="1005840"/>
                    </a:cubicBezTo>
                    <a:cubicBezTo>
                      <a:pt x="842300" y="1011555"/>
                      <a:pt x="1020418" y="1104900"/>
                      <a:pt x="1020418" y="1104900"/>
                    </a:cubicBezTo>
                    <a:cubicBezTo>
                      <a:pt x="1020418" y="1104900"/>
                      <a:pt x="1020418" y="1162050"/>
                      <a:pt x="1020418" y="1283018"/>
                    </a:cubicBezTo>
                    <a:cubicBezTo>
                      <a:pt x="1020418" y="1403985"/>
                      <a:pt x="1016608" y="2223135"/>
                      <a:pt x="1016608" y="2223135"/>
                    </a:cubicBezTo>
                    <a:lnTo>
                      <a:pt x="290" y="2223135"/>
                    </a:lnTo>
                    <a:close/>
                  </a:path>
                </a:pathLst>
              </a:custGeom>
              <a:solidFill>
                <a:schemeClr val="accent5">
                  <a:lumMod val="60000"/>
                  <a:lumOff val="40000"/>
                </a:schemeClr>
              </a:solidFill>
              <a:ln w="9525" cap="flat">
                <a:noFill/>
                <a:prstDash val="solid"/>
                <a:miter/>
              </a:ln>
            </p:spPr>
            <p:txBody>
              <a:bodyPr rtlCol="0" anchor="ctr"/>
              <a:lstStyle/>
              <a:p>
                <a:endParaRPr lang="de-DE">
                  <a:latin typeface="Calibri" panose="020F0502020204030204" pitchFamily="34" charset="0"/>
                  <a:cs typeface="Calibri" panose="020F0502020204030204" pitchFamily="34" charset="0"/>
                </a:endParaRPr>
              </a:p>
            </p:txBody>
          </p:sp>
          <p:sp>
            <p:nvSpPr>
              <p:cNvPr id="7" name="Freihandform: Form 8">
                <a:extLst>
                  <a:ext uri="{FF2B5EF4-FFF2-40B4-BE49-F238E27FC236}">
                    <a16:creationId xmlns:a16="http://schemas.microsoft.com/office/drawing/2014/main" id="{162752E4-0220-4835-AC1A-85B65EE19AE9}"/>
                  </a:ext>
                </a:extLst>
              </p:cNvPr>
              <p:cNvSpPr/>
              <p:nvPr/>
            </p:nvSpPr>
            <p:spPr>
              <a:xfrm>
                <a:off x="7051798" y="3527096"/>
                <a:ext cx="653612" cy="949771"/>
              </a:xfrm>
              <a:custGeom>
                <a:avLst/>
                <a:gdLst>
                  <a:gd name="connsiteX0" fmla="*/ 80010 w 1495425"/>
                  <a:gd name="connsiteY0" fmla="*/ 1397318 h 2085975"/>
                  <a:gd name="connsiteX1" fmla="*/ 209550 w 1495425"/>
                  <a:gd name="connsiteY1" fmla="*/ 1058228 h 2085975"/>
                  <a:gd name="connsiteX2" fmla="*/ 617220 w 1495425"/>
                  <a:gd name="connsiteY2" fmla="*/ 955358 h 2085975"/>
                  <a:gd name="connsiteX3" fmla="*/ 607695 w 1495425"/>
                  <a:gd name="connsiteY3" fmla="*/ 894398 h 2085975"/>
                  <a:gd name="connsiteX4" fmla="*/ 624840 w 1495425"/>
                  <a:gd name="connsiteY4" fmla="*/ 880110 h 2085975"/>
                  <a:gd name="connsiteX5" fmla="*/ 624840 w 1495425"/>
                  <a:gd name="connsiteY5" fmla="*/ 777240 h 2085975"/>
                  <a:gd name="connsiteX6" fmla="*/ 562928 w 1495425"/>
                  <a:gd name="connsiteY6" fmla="*/ 710565 h 2085975"/>
                  <a:gd name="connsiteX7" fmla="*/ 545783 w 1495425"/>
                  <a:gd name="connsiteY7" fmla="*/ 620078 h 2085975"/>
                  <a:gd name="connsiteX8" fmla="*/ 508635 w 1495425"/>
                  <a:gd name="connsiteY8" fmla="*/ 604838 h 2085975"/>
                  <a:gd name="connsiteX9" fmla="*/ 480060 w 1495425"/>
                  <a:gd name="connsiteY9" fmla="*/ 519113 h 2085975"/>
                  <a:gd name="connsiteX10" fmla="*/ 470535 w 1495425"/>
                  <a:gd name="connsiteY10" fmla="*/ 410528 h 2085975"/>
                  <a:gd name="connsiteX11" fmla="*/ 494348 w 1495425"/>
                  <a:gd name="connsiteY11" fmla="*/ 415290 h 2085975"/>
                  <a:gd name="connsiteX12" fmla="*/ 507683 w 1495425"/>
                  <a:gd name="connsiteY12" fmla="*/ 181928 h 2085975"/>
                  <a:gd name="connsiteX13" fmla="*/ 553403 w 1495425"/>
                  <a:gd name="connsiteY13" fmla="*/ 83820 h 2085975"/>
                  <a:gd name="connsiteX14" fmla="*/ 567690 w 1495425"/>
                  <a:gd name="connsiteY14" fmla="*/ 52388 h 2085975"/>
                  <a:gd name="connsiteX15" fmla="*/ 629603 w 1495425"/>
                  <a:gd name="connsiteY15" fmla="*/ 28575 h 2085975"/>
                  <a:gd name="connsiteX16" fmla="*/ 734378 w 1495425"/>
                  <a:gd name="connsiteY16" fmla="*/ 953 h 2085975"/>
                  <a:gd name="connsiteX17" fmla="*/ 724853 w 1495425"/>
                  <a:gd name="connsiteY17" fmla="*/ 14288 h 2085975"/>
                  <a:gd name="connsiteX18" fmla="*/ 838200 w 1495425"/>
                  <a:gd name="connsiteY18" fmla="*/ 0 h 2085975"/>
                  <a:gd name="connsiteX19" fmla="*/ 944880 w 1495425"/>
                  <a:gd name="connsiteY19" fmla="*/ 35243 h 2085975"/>
                  <a:gd name="connsiteX20" fmla="*/ 938213 w 1495425"/>
                  <a:gd name="connsiteY20" fmla="*/ 43815 h 2085975"/>
                  <a:gd name="connsiteX21" fmla="*/ 1048703 w 1495425"/>
                  <a:gd name="connsiteY21" fmla="*/ 123825 h 2085975"/>
                  <a:gd name="connsiteX22" fmla="*/ 1128713 w 1495425"/>
                  <a:gd name="connsiteY22" fmla="*/ 291465 h 2085975"/>
                  <a:gd name="connsiteX23" fmla="*/ 1095375 w 1495425"/>
                  <a:gd name="connsiteY23" fmla="*/ 277178 h 2085975"/>
                  <a:gd name="connsiteX24" fmla="*/ 1094423 w 1495425"/>
                  <a:gd name="connsiteY24" fmla="*/ 370523 h 2085975"/>
                  <a:gd name="connsiteX25" fmla="*/ 1088708 w 1495425"/>
                  <a:gd name="connsiteY25" fmla="*/ 423863 h 2085975"/>
                  <a:gd name="connsiteX26" fmla="*/ 1104900 w 1495425"/>
                  <a:gd name="connsiteY26" fmla="*/ 478155 h 2085975"/>
                  <a:gd name="connsiteX27" fmla="*/ 1050608 w 1495425"/>
                  <a:gd name="connsiteY27" fmla="*/ 617220 h 2085975"/>
                  <a:gd name="connsiteX28" fmla="*/ 1038225 w 1495425"/>
                  <a:gd name="connsiteY28" fmla="*/ 620078 h 2085975"/>
                  <a:gd name="connsiteX29" fmla="*/ 1006793 w 1495425"/>
                  <a:gd name="connsiteY29" fmla="*/ 738188 h 2085975"/>
                  <a:gd name="connsiteX30" fmla="*/ 972503 w 1495425"/>
                  <a:gd name="connsiteY30" fmla="*/ 774383 h 2085975"/>
                  <a:gd name="connsiteX31" fmla="*/ 968693 w 1495425"/>
                  <a:gd name="connsiteY31" fmla="*/ 881063 h 2085975"/>
                  <a:gd name="connsiteX32" fmla="*/ 992505 w 1495425"/>
                  <a:gd name="connsiteY32" fmla="*/ 889635 h 2085975"/>
                  <a:gd name="connsiteX33" fmla="*/ 966788 w 1495425"/>
                  <a:gd name="connsiteY33" fmla="*/ 956310 h 2085975"/>
                  <a:gd name="connsiteX34" fmla="*/ 1474470 w 1495425"/>
                  <a:gd name="connsiteY34" fmla="*/ 1151573 h 2085975"/>
                  <a:gd name="connsiteX35" fmla="*/ 1501140 w 1495425"/>
                  <a:gd name="connsiteY35" fmla="*/ 2091690 h 2085975"/>
                  <a:gd name="connsiteX36" fmla="*/ 0 w 1495425"/>
                  <a:gd name="connsiteY36" fmla="*/ 2091690 h 2085975"/>
                  <a:gd name="connsiteX37" fmla="*/ 80010 w 1495425"/>
                  <a:gd name="connsiteY37" fmla="*/ 1397318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2085975">
                    <a:moveTo>
                      <a:pt x="80010" y="1397318"/>
                    </a:moveTo>
                    <a:cubicBezTo>
                      <a:pt x="80010" y="1397318"/>
                      <a:pt x="74295" y="1110615"/>
                      <a:pt x="209550" y="1058228"/>
                    </a:cubicBezTo>
                    <a:cubicBezTo>
                      <a:pt x="344805" y="1004888"/>
                      <a:pt x="611505" y="982028"/>
                      <a:pt x="617220" y="955358"/>
                    </a:cubicBezTo>
                    <a:cubicBezTo>
                      <a:pt x="622935" y="928688"/>
                      <a:pt x="607695" y="894398"/>
                      <a:pt x="607695" y="894398"/>
                    </a:cubicBezTo>
                    <a:lnTo>
                      <a:pt x="624840" y="880110"/>
                    </a:lnTo>
                    <a:cubicBezTo>
                      <a:pt x="624840" y="880110"/>
                      <a:pt x="637223" y="777240"/>
                      <a:pt x="624840" y="777240"/>
                    </a:cubicBezTo>
                    <a:cubicBezTo>
                      <a:pt x="612458" y="776288"/>
                      <a:pt x="569595" y="732473"/>
                      <a:pt x="562928" y="710565"/>
                    </a:cubicBezTo>
                    <a:cubicBezTo>
                      <a:pt x="545783" y="649605"/>
                      <a:pt x="545783" y="620078"/>
                      <a:pt x="545783" y="620078"/>
                    </a:cubicBezTo>
                    <a:cubicBezTo>
                      <a:pt x="545783" y="620078"/>
                      <a:pt x="521018" y="618173"/>
                      <a:pt x="508635" y="604838"/>
                    </a:cubicBezTo>
                    <a:cubicBezTo>
                      <a:pt x="492443" y="586740"/>
                      <a:pt x="486728" y="553403"/>
                      <a:pt x="480060" y="519113"/>
                    </a:cubicBezTo>
                    <a:cubicBezTo>
                      <a:pt x="467678" y="458153"/>
                      <a:pt x="460058" y="418148"/>
                      <a:pt x="470535" y="410528"/>
                    </a:cubicBezTo>
                    <a:cubicBezTo>
                      <a:pt x="481965" y="402908"/>
                      <a:pt x="494348" y="415290"/>
                      <a:pt x="494348" y="415290"/>
                    </a:cubicBezTo>
                    <a:cubicBezTo>
                      <a:pt x="494348" y="415290"/>
                      <a:pt x="499110" y="236220"/>
                      <a:pt x="507683" y="181928"/>
                    </a:cubicBezTo>
                    <a:cubicBezTo>
                      <a:pt x="516255" y="127635"/>
                      <a:pt x="553403" y="83820"/>
                      <a:pt x="553403" y="83820"/>
                    </a:cubicBezTo>
                    <a:lnTo>
                      <a:pt x="567690" y="52388"/>
                    </a:lnTo>
                    <a:lnTo>
                      <a:pt x="629603" y="28575"/>
                    </a:lnTo>
                    <a:lnTo>
                      <a:pt x="734378" y="953"/>
                    </a:lnTo>
                    <a:lnTo>
                      <a:pt x="724853" y="14288"/>
                    </a:lnTo>
                    <a:lnTo>
                      <a:pt x="838200" y="0"/>
                    </a:lnTo>
                    <a:lnTo>
                      <a:pt x="944880" y="35243"/>
                    </a:lnTo>
                    <a:lnTo>
                      <a:pt x="938213" y="43815"/>
                    </a:lnTo>
                    <a:cubicBezTo>
                      <a:pt x="938213" y="43815"/>
                      <a:pt x="1011555" y="67628"/>
                      <a:pt x="1048703" y="123825"/>
                    </a:cubicBezTo>
                    <a:cubicBezTo>
                      <a:pt x="1095375" y="193358"/>
                      <a:pt x="1128713" y="291465"/>
                      <a:pt x="1128713" y="291465"/>
                    </a:cubicBezTo>
                    <a:cubicBezTo>
                      <a:pt x="1128713" y="291465"/>
                      <a:pt x="1094423" y="271463"/>
                      <a:pt x="1095375" y="277178"/>
                    </a:cubicBezTo>
                    <a:cubicBezTo>
                      <a:pt x="1095375" y="282893"/>
                      <a:pt x="1095375" y="356235"/>
                      <a:pt x="1094423" y="370523"/>
                    </a:cubicBezTo>
                    <a:cubicBezTo>
                      <a:pt x="1093470" y="385763"/>
                      <a:pt x="1088708" y="423863"/>
                      <a:pt x="1088708" y="423863"/>
                    </a:cubicBezTo>
                    <a:cubicBezTo>
                      <a:pt x="1088708" y="423863"/>
                      <a:pt x="1121093" y="388620"/>
                      <a:pt x="1104900" y="478155"/>
                    </a:cubicBezTo>
                    <a:cubicBezTo>
                      <a:pt x="1089660" y="567690"/>
                      <a:pt x="1072515" y="621983"/>
                      <a:pt x="1050608" y="617220"/>
                    </a:cubicBezTo>
                    <a:cubicBezTo>
                      <a:pt x="1028700" y="612458"/>
                      <a:pt x="1038225" y="620078"/>
                      <a:pt x="1038225" y="620078"/>
                    </a:cubicBezTo>
                    <a:cubicBezTo>
                      <a:pt x="1038225" y="620078"/>
                      <a:pt x="1041083" y="701993"/>
                      <a:pt x="1006793" y="738188"/>
                    </a:cubicBezTo>
                    <a:cubicBezTo>
                      <a:pt x="972503" y="774383"/>
                      <a:pt x="972503" y="774383"/>
                      <a:pt x="972503" y="774383"/>
                    </a:cubicBezTo>
                    <a:lnTo>
                      <a:pt x="968693" y="881063"/>
                    </a:lnTo>
                    <a:lnTo>
                      <a:pt x="992505" y="889635"/>
                    </a:lnTo>
                    <a:lnTo>
                      <a:pt x="966788" y="956310"/>
                    </a:lnTo>
                    <a:cubicBezTo>
                      <a:pt x="966788" y="956310"/>
                      <a:pt x="1453515" y="1039178"/>
                      <a:pt x="1474470" y="1151573"/>
                    </a:cubicBezTo>
                    <a:cubicBezTo>
                      <a:pt x="1495425" y="1263968"/>
                      <a:pt x="1501140" y="2091690"/>
                      <a:pt x="1501140" y="2091690"/>
                    </a:cubicBezTo>
                    <a:lnTo>
                      <a:pt x="0" y="2091690"/>
                    </a:lnTo>
                    <a:lnTo>
                      <a:pt x="80010" y="1397318"/>
                    </a:lnTo>
                    <a:close/>
                  </a:path>
                </a:pathLst>
              </a:custGeom>
              <a:solidFill>
                <a:schemeClr val="accent6">
                  <a:lumMod val="90000"/>
                </a:schemeClr>
              </a:solidFill>
              <a:ln w="9525" cap="flat">
                <a:noFill/>
                <a:prstDash val="solid"/>
                <a:miter/>
              </a:ln>
            </p:spPr>
            <p:txBody>
              <a:bodyPr rtlCol="0" anchor="ctr"/>
              <a:lstStyle/>
              <a:p>
                <a:endParaRPr lang="de-DE" dirty="0">
                  <a:latin typeface="Calibri" panose="020F0502020204030204" pitchFamily="34" charset="0"/>
                  <a:cs typeface="Calibri" panose="020F0502020204030204" pitchFamily="34" charset="0"/>
                </a:endParaRPr>
              </a:p>
            </p:txBody>
          </p:sp>
        </p:grpSp>
      </p:grpSp>
      <p:sp>
        <p:nvSpPr>
          <p:cNvPr id="12" name="Rechteck 11">
            <a:extLst>
              <a:ext uri="{FF2B5EF4-FFF2-40B4-BE49-F238E27FC236}">
                <a16:creationId xmlns:a16="http://schemas.microsoft.com/office/drawing/2014/main" id="{036841F5-2328-44FE-AD8C-7A9B8B9F0CDF}"/>
              </a:ext>
            </a:extLst>
          </p:cNvPr>
          <p:cNvSpPr/>
          <p:nvPr/>
        </p:nvSpPr>
        <p:spPr>
          <a:xfrm>
            <a:off x="172340" y="3984837"/>
            <a:ext cx="2681824" cy="230832"/>
          </a:xfrm>
          <a:prstGeom prst="rect">
            <a:avLst/>
          </a:prstGeom>
        </p:spPr>
        <p:txBody>
          <a:bodyPr wrap="none">
            <a:spAutoFit/>
          </a:bodyPr>
          <a:lstStyle/>
          <a:p>
            <a:pPr marL="1350" indent="0">
              <a:buNone/>
            </a:pPr>
            <a:r>
              <a:rPr lang="de-DE" sz="900" dirty="0">
                <a:solidFill>
                  <a:schemeClr val="accent6">
                    <a:lumMod val="10000"/>
                  </a:schemeClr>
                </a:solidFill>
                <a:latin typeface="Calibri" panose="020F0502020204030204" pitchFamily="34" charset="0"/>
                <a:cs typeface="Calibri" panose="020F0502020204030204" pitchFamily="34" charset="0"/>
              </a:rPr>
              <a:t>Quelle: Umfrage der Antidiskriminierungsstelle, 2015</a:t>
            </a:r>
          </a:p>
        </p:txBody>
      </p:sp>
    </p:spTree>
    <p:extLst>
      <p:ext uri="{BB962C8B-B14F-4D97-AF65-F5344CB8AC3E}">
        <p14:creationId xmlns:p14="http://schemas.microsoft.com/office/powerpoint/2010/main" val="1370995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0" dirty="0"/>
              <a:t>Handlungsbedarf</a:t>
            </a:r>
          </a:p>
        </p:txBody>
      </p:sp>
      <p:sp>
        <p:nvSpPr>
          <p:cNvPr id="3" name="Inhaltsplatzhalter 2"/>
          <p:cNvSpPr>
            <a:spLocks noGrp="1"/>
          </p:cNvSpPr>
          <p:nvPr>
            <p:ph idx="1"/>
          </p:nvPr>
        </p:nvSpPr>
        <p:spPr/>
        <p:txBody>
          <a:bodyPr/>
          <a:lstStyle/>
          <a:p>
            <a:r>
              <a:rPr lang="de-DE" dirty="0"/>
              <a:t>Schulungen für Führungskräfte</a:t>
            </a:r>
          </a:p>
          <a:p>
            <a:r>
              <a:rPr lang="de-DE" dirty="0"/>
              <a:t>Konsequenzen und Sanktionen für Verantwortliche</a:t>
            </a:r>
          </a:p>
          <a:p>
            <a:r>
              <a:rPr lang="de-DE" dirty="0"/>
              <a:t>Ansprechpartner*innen</a:t>
            </a:r>
          </a:p>
        </p:txBody>
      </p:sp>
      <p:sp>
        <p:nvSpPr>
          <p:cNvPr id="4" name="Textplatzhalter 3"/>
          <p:cNvSpPr>
            <a:spLocks noGrp="1"/>
          </p:cNvSpPr>
          <p:nvPr>
            <p:ph type="body" sz="quarter" idx="13"/>
          </p:nvPr>
        </p:nvSpPr>
        <p:spPr/>
        <p:txBody>
          <a:bodyPr/>
          <a:lstStyle/>
          <a:p>
            <a:r>
              <a:rPr lang="de-DE" dirty="0"/>
              <a:t>So sehen es die Beschäftigten:</a:t>
            </a:r>
          </a:p>
        </p:txBody>
      </p:sp>
      <p:sp>
        <p:nvSpPr>
          <p:cNvPr id="6" name="Rechteck 5">
            <a:extLst>
              <a:ext uri="{FF2B5EF4-FFF2-40B4-BE49-F238E27FC236}">
                <a16:creationId xmlns:a16="http://schemas.microsoft.com/office/drawing/2014/main" id="{C4D30490-3C3C-4611-A1A2-F0EBD5DDF552}"/>
              </a:ext>
            </a:extLst>
          </p:cNvPr>
          <p:cNvSpPr/>
          <p:nvPr/>
        </p:nvSpPr>
        <p:spPr>
          <a:xfrm>
            <a:off x="116681" y="4181699"/>
            <a:ext cx="2681824" cy="230832"/>
          </a:xfrm>
          <a:prstGeom prst="rect">
            <a:avLst/>
          </a:prstGeom>
        </p:spPr>
        <p:txBody>
          <a:bodyPr wrap="none">
            <a:spAutoFit/>
          </a:bodyPr>
          <a:lstStyle/>
          <a:p>
            <a:pPr marL="1350" indent="0">
              <a:buNone/>
            </a:pPr>
            <a:r>
              <a:rPr lang="de-DE" sz="900" dirty="0">
                <a:solidFill>
                  <a:schemeClr val="accent6">
                    <a:lumMod val="10000"/>
                  </a:schemeClr>
                </a:solidFill>
                <a:latin typeface="Calibri" panose="020F0502020204030204" pitchFamily="34" charset="0"/>
                <a:cs typeface="Calibri" panose="020F0502020204030204" pitchFamily="34" charset="0"/>
              </a:rPr>
              <a:t>Quelle: Umfrage der Antidiskriminierungsstelle, 2015</a:t>
            </a:r>
          </a:p>
        </p:txBody>
      </p:sp>
    </p:spTree>
    <p:extLst>
      <p:ext uri="{BB962C8B-B14F-4D97-AF65-F5344CB8AC3E}">
        <p14:creationId xmlns:p14="http://schemas.microsoft.com/office/powerpoint/2010/main" val="3526625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20CEC745-C3B5-4746-BBE1-DAB5BBCEBA60}"/>
              </a:ext>
            </a:extLst>
          </p:cNvPr>
          <p:cNvSpPr>
            <a:spLocks noGrp="1"/>
          </p:cNvSpPr>
          <p:nvPr>
            <p:ph type="ctrTitle"/>
          </p:nvPr>
        </p:nvSpPr>
        <p:spPr>
          <a:xfrm>
            <a:off x="250825" y="1697133"/>
            <a:ext cx="4859057" cy="2121291"/>
          </a:xfrm>
        </p:spPr>
        <p:txBody>
          <a:bodyPr/>
          <a:lstStyle/>
          <a:p>
            <a:r>
              <a:rPr lang="de-DE" sz="2000" dirty="0"/>
              <a:t>„Unser Ziel ist ein respektvolles und solidarisches </a:t>
            </a:r>
            <a:r>
              <a:rPr lang="de-DE" sz="2000" dirty="0" smtClean="0"/>
              <a:t>Miteinander </a:t>
            </a:r>
            <a:r>
              <a:rPr lang="de-DE" sz="2000" dirty="0"/>
              <a:t>von Frauen und Männern. </a:t>
            </a:r>
            <a:r>
              <a:rPr lang="de-DE" sz="2000" dirty="0" smtClean="0"/>
              <a:t>Das </a:t>
            </a:r>
            <a:r>
              <a:rPr lang="de-DE" sz="2000" dirty="0"/>
              <a:t>heißt auch, Grenzen wahrzunehmen und zu akzeptieren.“</a:t>
            </a:r>
          </a:p>
        </p:txBody>
      </p:sp>
      <p:sp>
        <p:nvSpPr>
          <p:cNvPr id="13" name="Inhaltsplatzhalter 2">
            <a:extLst>
              <a:ext uri="{FF2B5EF4-FFF2-40B4-BE49-F238E27FC236}">
                <a16:creationId xmlns:a16="http://schemas.microsoft.com/office/drawing/2014/main" id="{9369F0FA-FDBC-465E-A4A6-6A1BA3C7CB10}"/>
              </a:ext>
            </a:extLst>
          </p:cNvPr>
          <p:cNvSpPr txBox="1">
            <a:spLocks/>
          </p:cNvSpPr>
          <p:nvPr/>
        </p:nvSpPr>
        <p:spPr>
          <a:xfrm>
            <a:off x="174867" y="3624820"/>
            <a:ext cx="3344301" cy="685800"/>
          </a:xfrm>
          <a:prstGeom prst="rect">
            <a:avLst/>
          </a:prstGeom>
        </p:spPr>
        <p:txBody>
          <a:bodyPr vert="horz" lIns="91440" tIns="45720" rIns="91440" bIns="45720" rtlCol="0">
            <a:normAutofit/>
          </a:bodyPr>
          <a:lstStyle>
            <a:lvl1pPr marL="171450" indent="-243450" algn="l" defTabSz="685800" rtl="0" eaLnBrk="1" latinLnBrk="0" hangingPunct="1">
              <a:lnSpc>
                <a:spcPct val="90000"/>
              </a:lnSpc>
              <a:spcBef>
                <a:spcPts val="750"/>
              </a:spcBef>
              <a:buSzPct val="90000"/>
              <a:buFontTx/>
              <a:buBlip>
                <a:blip r:embed="rId3"/>
              </a:buBlip>
              <a:defRPr sz="1800" b="0" i="0" kern="1200">
                <a:solidFill>
                  <a:srgbClr val="3C3C3B"/>
                </a:solidFill>
                <a:latin typeface="Calibri" panose="020F0502020204030204" pitchFamily="34" charset="0"/>
                <a:ea typeface="+mn-ea"/>
                <a:cs typeface="Calibri" panose="020F0502020204030204" pitchFamily="34" charset="0"/>
              </a:defRPr>
            </a:lvl1pPr>
            <a:lvl2pPr marL="5143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Calibri" panose="020F0502020204030204" pitchFamily="34" charset="0"/>
                <a:ea typeface="+mn-ea"/>
                <a:cs typeface="Calibri" panose="020F0502020204030204" pitchFamily="34" charset="0"/>
              </a:defRPr>
            </a:lvl2pPr>
            <a:lvl3pPr marL="7852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Calibri" panose="020F0502020204030204" pitchFamily="34" charset="0"/>
                <a:ea typeface="+mn-ea"/>
                <a:cs typeface="Calibri" panose="020F0502020204030204" pitchFamily="34" charset="0"/>
              </a:defRPr>
            </a:lvl3pPr>
            <a:lvl4pPr marL="1056150" indent="-243450" algn="l" defTabSz="685800" rtl="0" eaLnBrk="1" latinLnBrk="0" hangingPunct="1">
              <a:lnSpc>
                <a:spcPct val="90000"/>
              </a:lnSpc>
              <a:spcBef>
                <a:spcPts val="375"/>
              </a:spcBef>
              <a:buSzPct val="90000"/>
              <a:buFontTx/>
              <a:buBlip>
                <a:blip r:embed="rId3"/>
              </a:buBlip>
              <a:defRPr sz="1800" b="0" i="0" kern="1200">
                <a:solidFill>
                  <a:srgbClr val="3C3C3B"/>
                </a:solidFill>
                <a:latin typeface="Calibri" panose="020F0502020204030204" pitchFamily="34" charset="0"/>
                <a:ea typeface="+mn-ea"/>
                <a:cs typeface="Calibri" panose="020F0502020204030204" pitchFamily="34" charset="0"/>
              </a:defRPr>
            </a:lvl4pPr>
            <a:lvl5pPr marL="1327050" indent="-243450" algn="l" defTabSz="685800" rtl="0" eaLnBrk="1" latinLnBrk="0" hangingPunct="1">
              <a:lnSpc>
                <a:spcPct val="90000"/>
              </a:lnSpc>
              <a:spcBef>
                <a:spcPts val="375"/>
              </a:spcBef>
              <a:buFontTx/>
              <a:buBlip>
                <a:blip r:embed="rId3"/>
              </a:buBlip>
              <a:defRPr sz="1800" b="0" i="0" kern="1200">
                <a:solidFill>
                  <a:srgbClr val="3C3C3B"/>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50" indent="0">
              <a:buFontTx/>
              <a:buNone/>
            </a:pPr>
            <a:r>
              <a:rPr lang="de-DE" sz="1400" dirty="0">
                <a:solidFill>
                  <a:schemeClr val="bg1"/>
                </a:solidFill>
              </a:rPr>
              <a:t>Christiane Benner, </a:t>
            </a:r>
            <a:br>
              <a:rPr lang="de-DE" sz="1400" dirty="0">
                <a:solidFill>
                  <a:schemeClr val="bg1"/>
                </a:solidFill>
              </a:rPr>
            </a:br>
            <a:r>
              <a:rPr lang="de-DE" sz="1400" dirty="0">
                <a:solidFill>
                  <a:schemeClr val="bg1"/>
                </a:solidFill>
              </a:rPr>
              <a:t>2. Vorsitzende der IG Metall</a:t>
            </a:r>
          </a:p>
        </p:txBody>
      </p:sp>
    </p:spTree>
    <p:extLst>
      <p:ext uri="{BB962C8B-B14F-4D97-AF65-F5344CB8AC3E}">
        <p14:creationId xmlns:p14="http://schemas.microsoft.com/office/powerpoint/2010/main" val="340434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1080000"/>
            <a:ext cx="7196484" cy="472175"/>
          </a:xfrm>
        </p:spPr>
        <p:txBody>
          <a:bodyPr/>
          <a:lstStyle/>
          <a:p>
            <a:r>
              <a:rPr lang="de-DE" dirty="0"/>
              <a:t>Der </a:t>
            </a:r>
            <a:r>
              <a:rPr lang="de-DE" dirty="0">
                <a:solidFill>
                  <a:schemeClr val="tx1"/>
                </a:solidFill>
              </a:rPr>
              <a:t>Handlungsrahmen </a:t>
            </a:r>
            <a:br>
              <a:rPr lang="de-DE" dirty="0">
                <a:solidFill>
                  <a:schemeClr val="tx1"/>
                </a:solidFill>
              </a:rPr>
            </a:br>
            <a:endParaRPr lang="de-DE" dirty="0">
              <a:solidFill>
                <a:schemeClr val="tx1"/>
              </a:solidFill>
            </a:endParaRPr>
          </a:p>
        </p:txBody>
      </p:sp>
      <p:grpSp>
        <p:nvGrpSpPr>
          <p:cNvPr id="5" name="Gruppieren 4">
            <a:extLst>
              <a:ext uri="{FF2B5EF4-FFF2-40B4-BE49-F238E27FC236}">
                <a16:creationId xmlns:a16="http://schemas.microsoft.com/office/drawing/2014/main" id="{3B82C93A-0881-429D-A7F7-ADCA9FBF1C5C}"/>
              </a:ext>
            </a:extLst>
          </p:cNvPr>
          <p:cNvGrpSpPr/>
          <p:nvPr/>
        </p:nvGrpSpPr>
        <p:grpSpPr>
          <a:xfrm>
            <a:off x="1041908" y="1787939"/>
            <a:ext cx="7074751" cy="3409203"/>
            <a:chOff x="1133160" y="1607806"/>
            <a:chExt cx="10034249" cy="4895920"/>
          </a:xfrm>
        </p:grpSpPr>
        <p:sp>
          <p:nvSpPr>
            <p:cNvPr id="6" name="Rectangle 142"/>
            <p:cNvSpPr/>
            <p:nvPr/>
          </p:nvSpPr>
          <p:spPr>
            <a:xfrm>
              <a:off x="7998958" y="3776012"/>
              <a:ext cx="3168451" cy="1060787"/>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Betriebsverfassungsgesetz (BetrVG) </a:t>
              </a:r>
              <a:r>
                <a:rPr lang="de-DE" sz="1400" b="1" dirty="0">
                  <a:solidFill>
                    <a:schemeClr val="accent6">
                      <a:lumMod val="10000"/>
                    </a:schemeClr>
                  </a:solidFill>
                  <a:latin typeface="Calibri" panose="020F0502020204030204" pitchFamily="34" charset="0"/>
                  <a:cs typeface="Calibri" panose="020F0502020204030204" pitchFamily="34" charset="0"/>
                  <a:hlinkClick r:id="rId3" action="ppaction://hlinksldjump"/>
                </a:rPr>
                <a:t>&gt;</a:t>
              </a:r>
              <a:r>
                <a:rPr lang="de-DE" sz="1400" dirty="0"/>
                <a:t/>
              </a:r>
              <a:br>
                <a:rPr lang="de-DE" sz="1400" dirty="0"/>
              </a:br>
              <a:endParaRPr lang="de-DE" sz="1400" dirty="0"/>
            </a:p>
          </p:txBody>
        </p:sp>
        <p:sp>
          <p:nvSpPr>
            <p:cNvPr id="7" name="Rectangle 151"/>
            <p:cNvSpPr/>
            <p:nvPr/>
          </p:nvSpPr>
          <p:spPr>
            <a:xfrm>
              <a:off x="1133160" y="3776011"/>
              <a:ext cx="3800124" cy="1060787"/>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Allgemeines Gleichbehandlungsgesetz (AGG</a:t>
              </a:r>
              <a:r>
                <a:rPr lang="de-DE" sz="1400" b="1" dirty="0">
                  <a:solidFill>
                    <a:schemeClr val="accent5"/>
                  </a:solidFill>
                  <a:latin typeface="Calibri" panose="020F0502020204030204" pitchFamily="34" charset="0"/>
                  <a:cs typeface="Calibri" panose="020F0502020204030204" pitchFamily="34" charset="0"/>
                </a:rPr>
                <a:t>) </a:t>
              </a:r>
              <a:r>
                <a:rPr lang="de-DE" sz="1400" b="1" dirty="0">
                  <a:solidFill>
                    <a:schemeClr val="accent5"/>
                  </a:solidFill>
                  <a:latin typeface="Calibri" panose="020F0502020204030204" pitchFamily="34" charset="0"/>
                  <a:cs typeface="Calibri" panose="020F0502020204030204" pitchFamily="34" charset="0"/>
                  <a:hlinkClick r:id="rId4" action="ppaction://hlinksldjump"/>
                </a:rPr>
                <a:t>&gt;</a:t>
              </a:r>
              <a:r>
                <a:rPr lang="de-DE" sz="1400" dirty="0">
                  <a:solidFill>
                    <a:schemeClr val="accent5"/>
                  </a:solidFill>
                  <a:latin typeface="Calibri" panose="020F0502020204030204" pitchFamily="34" charset="0"/>
                  <a:cs typeface="Calibri" panose="020F0502020204030204" pitchFamily="34" charset="0"/>
                </a:rPr>
                <a:t> </a:t>
              </a:r>
              <a:r>
                <a:rPr lang="de-DE" sz="1400" dirty="0"/>
                <a:t/>
              </a:r>
              <a:br>
                <a:rPr lang="de-DE" sz="1400" dirty="0"/>
              </a:br>
              <a:endParaRPr lang="de-DE" sz="1400" dirty="0"/>
            </a:p>
          </p:txBody>
        </p:sp>
        <p:sp>
          <p:nvSpPr>
            <p:cNvPr id="8" name="Rectangle 154"/>
            <p:cNvSpPr/>
            <p:nvPr/>
          </p:nvSpPr>
          <p:spPr>
            <a:xfrm>
              <a:off x="4246051" y="5133543"/>
              <a:ext cx="3800123" cy="1370183"/>
            </a:xfrm>
            <a:prstGeom prst="rect">
              <a:avLst/>
            </a:prstGeom>
          </p:spPr>
          <p:txBody>
            <a:bodyPr wrap="square">
              <a:spAutoFit/>
            </a:bodyPr>
            <a:lstStyle/>
            <a:p>
              <a:r>
                <a:rPr lang="de-DE" sz="1400" b="1" dirty="0">
                  <a:solidFill>
                    <a:schemeClr val="accent6">
                      <a:lumMod val="10000"/>
                    </a:schemeClr>
                  </a:solidFill>
                  <a:latin typeface="Calibri" panose="020F0502020204030204" pitchFamily="34" charset="0"/>
                  <a:cs typeface="Calibri" panose="020F0502020204030204" pitchFamily="34" charset="0"/>
                </a:rPr>
                <a:t>Betriebsvereinbarungen</a:t>
              </a:r>
              <a:br>
                <a:rPr lang="de-DE" sz="1400" b="1" dirty="0">
                  <a:solidFill>
                    <a:schemeClr val="accent6">
                      <a:lumMod val="10000"/>
                    </a:schemeClr>
                  </a:solidFill>
                  <a:latin typeface="Calibri" panose="020F0502020204030204" pitchFamily="34" charset="0"/>
                  <a:cs typeface="Calibri" panose="020F0502020204030204" pitchFamily="34" charset="0"/>
                </a:rPr>
              </a:br>
              <a:r>
                <a:rPr lang="de-DE" sz="1400" b="1" dirty="0">
                  <a:solidFill>
                    <a:schemeClr val="accent6">
                      <a:lumMod val="10000"/>
                    </a:schemeClr>
                  </a:solidFill>
                  <a:latin typeface="Calibri" panose="020F0502020204030204" pitchFamily="34" charset="0"/>
                  <a:cs typeface="Calibri" panose="020F0502020204030204" pitchFamily="34" charset="0"/>
                </a:rPr>
                <a:t>Sensibilisierung der Belegschaft </a:t>
              </a:r>
              <a:r>
                <a:rPr lang="de-DE" sz="1400" b="1" dirty="0">
                  <a:solidFill>
                    <a:schemeClr val="accent6">
                      <a:lumMod val="10000"/>
                    </a:schemeClr>
                  </a:solidFill>
                  <a:latin typeface="Calibri" panose="020F0502020204030204" pitchFamily="34" charset="0"/>
                  <a:cs typeface="Calibri" panose="020F0502020204030204" pitchFamily="34" charset="0"/>
                  <a:hlinkClick r:id="rId5" action="ppaction://hlinksldjump"/>
                </a:rPr>
                <a:t>&gt;</a:t>
              </a:r>
              <a:r>
                <a:rPr lang="de-DE" sz="1400" b="1" dirty="0"/>
                <a:t/>
              </a:r>
              <a:br>
                <a:rPr lang="de-DE" sz="1400" b="1" dirty="0"/>
              </a:br>
              <a:r>
                <a:rPr lang="de-DE" sz="1400" dirty="0"/>
                <a:t/>
              </a:r>
              <a:br>
                <a:rPr lang="de-DE" sz="1400" dirty="0"/>
              </a:br>
              <a:endParaRPr lang="de-DE" sz="1400" dirty="0"/>
            </a:p>
          </p:txBody>
        </p:sp>
        <p:grpSp>
          <p:nvGrpSpPr>
            <p:cNvPr id="9" name="Group 123">
              <a:extLst>
                <a:ext uri="{FF2B5EF4-FFF2-40B4-BE49-F238E27FC236}">
                  <a16:creationId xmlns:a16="http://schemas.microsoft.com/office/drawing/2014/main" id="{19346180-D367-43C3-809B-A2268635273C}"/>
                </a:ext>
              </a:extLst>
            </p:cNvPr>
            <p:cNvGrpSpPr/>
            <p:nvPr/>
          </p:nvGrpSpPr>
          <p:grpSpPr>
            <a:xfrm>
              <a:off x="4674725" y="1607806"/>
              <a:ext cx="2838453" cy="2838449"/>
              <a:chOff x="4569308" y="1897760"/>
              <a:chExt cx="3492891" cy="3492887"/>
            </a:xfrm>
          </p:grpSpPr>
          <p:sp>
            <p:nvSpPr>
              <p:cNvPr id="29" name="Donut 124">
                <a:extLst>
                  <a:ext uri="{FF2B5EF4-FFF2-40B4-BE49-F238E27FC236}">
                    <a16:creationId xmlns:a16="http://schemas.microsoft.com/office/drawing/2014/main" id="{067EF926-FF70-45B6-AFFB-DBC6EEDCE643}"/>
                  </a:ext>
                </a:extLst>
              </p:cNvPr>
              <p:cNvSpPr/>
              <p:nvPr/>
            </p:nvSpPr>
            <p:spPr>
              <a:xfrm>
                <a:off x="4569308" y="1897760"/>
                <a:ext cx="3492891" cy="3492887"/>
              </a:xfrm>
              <a:prstGeom prst="donut">
                <a:avLst>
                  <a:gd name="adj" fmla="val 5783"/>
                </a:avLst>
              </a:prstGeom>
              <a:solidFill>
                <a:schemeClr val="tx2"/>
              </a:solidFill>
              <a:ln w="12700" cap="flat" cmpd="sng" algn="ctr">
                <a:noFill/>
                <a:prstDash val="sysDash"/>
                <a:miter lim="800000"/>
              </a:ln>
              <a:effectLst>
                <a:outerShdw blurRad="63500" sx="102000" sy="102000" algn="ctr" rotWithShape="0">
                  <a:prstClr val="black">
                    <a:alpha val="15000"/>
                  </a:prstClr>
                </a:outerShdw>
              </a:effectLst>
            </p:spPr>
            <p:txBody>
              <a:bodyPr rtlCol="0" anchor="ctr"/>
              <a:lstStyle/>
              <a:p>
                <a:pPr algn="ctr">
                  <a:defRPr/>
                </a:pPr>
                <a:endParaRPr lang="en-US" kern="0" dirty="0">
                  <a:solidFill>
                    <a:prstClr val="white"/>
                  </a:solidFill>
                  <a:latin typeface="Arial" panose="020B0604020202020204" pitchFamily="34" charset="0"/>
                  <a:cs typeface="Arial" panose="020B0604020202020204" pitchFamily="34" charset="0"/>
                </a:endParaRPr>
              </a:p>
            </p:txBody>
          </p:sp>
          <p:sp>
            <p:nvSpPr>
              <p:cNvPr id="30" name="Freeform 10">
                <a:extLst>
                  <a:ext uri="{FF2B5EF4-FFF2-40B4-BE49-F238E27FC236}">
                    <a16:creationId xmlns:a16="http://schemas.microsoft.com/office/drawing/2014/main" id="{644019FB-EC26-4B37-B33D-8E31DC572442}"/>
                  </a:ext>
                </a:extLst>
              </p:cNvPr>
              <p:cNvSpPr>
                <a:spLocks/>
              </p:cNvSpPr>
              <p:nvPr/>
            </p:nvSpPr>
            <p:spPr bwMode="auto">
              <a:xfrm>
                <a:off x="4870978" y="3387365"/>
                <a:ext cx="2970681" cy="1017826"/>
              </a:xfrm>
              <a:custGeom>
                <a:avLst/>
                <a:gdLst>
                  <a:gd name="T0" fmla="*/ 606 w 642"/>
                  <a:gd name="T1" fmla="*/ 162 h 403"/>
                  <a:gd name="T2" fmla="*/ 467 w 642"/>
                  <a:gd name="T3" fmla="*/ 162 h 403"/>
                  <a:gd name="T4" fmla="*/ 467 w 642"/>
                  <a:gd name="T5" fmla="*/ 195 h 403"/>
                  <a:gd name="T6" fmla="*/ 574 w 642"/>
                  <a:gd name="T7" fmla="*/ 195 h 403"/>
                  <a:gd name="T8" fmla="*/ 366 w 642"/>
                  <a:gd name="T9" fmla="*/ 403 h 403"/>
                  <a:gd name="T10" fmla="*/ 321 w 642"/>
                  <a:gd name="T11" fmla="*/ 389 h 403"/>
                  <a:gd name="T12" fmla="*/ 276 w 642"/>
                  <a:gd name="T13" fmla="*/ 403 h 403"/>
                  <a:gd name="T14" fmla="*/ 191 w 642"/>
                  <a:gd name="T15" fmla="*/ 318 h 403"/>
                  <a:gd name="T16" fmla="*/ 191 w 642"/>
                  <a:gd name="T17" fmla="*/ 179 h 403"/>
                  <a:gd name="T18" fmla="*/ 159 w 642"/>
                  <a:gd name="T19" fmla="*/ 179 h 403"/>
                  <a:gd name="T20" fmla="*/ 159 w 642"/>
                  <a:gd name="T21" fmla="*/ 285 h 403"/>
                  <a:gd name="T22" fmla="*/ 0 w 642"/>
                  <a:gd name="T23" fmla="*/ 127 h 403"/>
                  <a:gd name="T24" fmla="*/ 59 w 642"/>
                  <a:gd name="T25" fmla="*/ 67 h 403"/>
                  <a:gd name="T26" fmla="*/ 126 w 642"/>
                  <a:gd name="T27" fmla="*/ 115 h 403"/>
                  <a:gd name="T28" fmla="*/ 135 w 642"/>
                  <a:gd name="T29" fmla="*/ 111 h 403"/>
                  <a:gd name="T30" fmla="*/ 198 w 642"/>
                  <a:gd name="T31" fmla="*/ 84 h 403"/>
                  <a:gd name="T32" fmla="*/ 208 w 642"/>
                  <a:gd name="T33" fmla="*/ 81 h 403"/>
                  <a:gd name="T34" fmla="*/ 221 w 642"/>
                  <a:gd name="T35" fmla="*/ 0 h 403"/>
                  <a:gd name="T36" fmla="*/ 421 w 642"/>
                  <a:gd name="T37" fmla="*/ 0 h 403"/>
                  <a:gd name="T38" fmla="*/ 434 w 642"/>
                  <a:gd name="T39" fmla="*/ 81 h 403"/>
                  <a:gd name="T40" fmla="*/ 444 w 642"/>
                  <a:gd name="T41" fmla="*/ 84 h 403"/>
                  <a:gd name="T42" fmla="*/ 507 w 642"/>
                  <a:gd name="T43" fmla="*/ 111 h 403"/>
                  <a:gd name="T44" fmla="*/ 516 w 642"/>
                  <a:gd name="T45" fmla="*/ 115 h 403"/>
                  <a:gd name="T46" fmla="*/ 583 w 642"/>
                  <a:gd name="T47" fmla="*/ 67 h 403"/>
                  <a:gd name="T48" fmla="*/ 642 w 642"/>
                  <a:gd name="T49" fmla="*/ 127 h 403"/>
                  <a:gd name="T50" fmla="*/ 606 w 642"/>
                  <a:gd name="T51" fmla="*/ 162 h 403"/>
                  <a:gd name="T52" fmla="*/ 606 w 642"/>
                  <a:gd name="T53" fmla="*/ 16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2" h="403">
                    <a:moveTo>
                      <a:pt x="606" y="162"/>
                    </a:moveTo>
                    <a:cubicBezTo>
                      <a:pt x="467" y="162"/>
                      <a:pt x="467" y="162"/>
                      <a:pt x="467" y="162"/>
                    </a:cubicBezTo>
                    <a:cubicBezTo>
                      <a:pt x="467" y="195"/>
                      <a:pt x="467" y="195"/>
                      <a:pt x="467" y="195"/>
                    </a:cubicBezTo>
                    <a:cubicBezTo>
                      <a:pt x="574" y="195"/>
                      <a:pt x="574" y="195"/>
                      <a:pt x="574" y="195"/>
                    </a:cubicBezTo>
                    <a:cubicBezTo>
                      <a:pt x="366" y="403"/>
                      <a:pt x="366" y="403"/>
                      <a:pt x="366" y="403"/>
                    </a:cubicBezTo>
                    <a:cubicBezTo>
                      <a:pt x="353" y="394"/>
                      <a:pt x="338" y="389"/>
                      <a:pt x="321" y="389"/>
                    </a:cubicBezTo>
                    <a:cubicBezTo>
                      <a:pt x="305" y="389"/>
                      <a:pt x="289" y="394"/>
                      <a:pt x="276" y="403"/>
                    </a:cubicBezTo>
                    <a:cubicBezTo>
                      <a:pt x="191" y="318"/>
                      <a:pt x="191" y="318"/>
                      <a:pt x="191" y="318"/>
                    </a:cubicBezTo>
                    <a:cubicBezTo>
                      <a:pt x="191" y="179"/>
                      <a:pt x="191" y="179"/>
                      <a:pt x="191" y="179"/>
                    </a:cubicBezTo>
                    <a:cubicBezTo>
                      <a:pt x="159" y="179"/>
                      <a:pt x="159" y="179"/>
                      <a:pt x="159" y="179"/>
                    </a:cubicBezTo>
                    <a:cubicBezTo>
                      <a:pt x="159" y="285"/>
                      <a:pt x="159" y="285"/>
                      <a:pt x="159" y="285"/>
                    </a:cubicBezTo>
                    <a:cubicBezTo>
                      <a:pt x="0" y="127"/>
                      <a:pt x="0" y="127"/>
                      <a:pt x="0" y="127"/>
                    </a:cubicBezTo>
                    <a:cubicBezTo>
                      <a:pt x="59" y="67"/>
                      <a:pt x="59" y="67"/>
                      <a:pt x="59" y="67"/>
                    </a:cubicBezTo>
                    <a:cubicBezTo>
                      <a:pt x="126" y="115"/>
                      <a:pt x="126" y="115"/>
                      <a:pt x="126" y="115"/>
                    </a:cubicBezTo>
                    <a:cubicBezTo>
                      <a:pt x="135" y="111"/>
                      <a:pt x="135" y="111"/>
                      <a:pt x="135" y="111"/>
                    </a:cubicBezTo>
                    <a:cubicBezTo>
                      <a:pt x="155" y="100"/>
                      <a:pt x="177" y="91"/>
                      <a:pt x="198" y="84"/>
                    </a:cubicBezTo>
                    <a:cubicBezTo>
                      <a:pt x="208" y="81"/>
                      <a:pt x="208" y="81"/>
                      <a:pt x="208" y="81"/>
                    </a:cubicBezTo>
                    <a:cubicBezTo>
                      <a:pt x="221" y="0"/>
                      <a:pt x="221" y="0"/>
                      <a:pt x="221" y="0"/>
                    </a:cubicBezTo>
                    <a:cubicBezTo>
                      <a:pt x="421" y="0"/>
                      <a:pt x="421" y="0"/>
                      <a:pt x="421" y="0"/>
                    </a:cubicBezTo>
                    <a:cubicBezTo>
                      <a:pt x="434" y="81"/>
                      <a:pt x="434" y="81"/>
                      <a:pt x="434" y="81"/>
                    </a:cubicBezTo>
                    <a:cubicBezTo>
                      <a:pt x="444" y="84"/>
                      <a:pt x="444" y="84"/>
                      <a:pt x="444" y="84"/>
                    </a:cubicBezTo>
                    <a:cubicBezTo>
                      <a:pt x="465" y="91"/>
                      <a:pt x="487" y="100"/>
                      <a:pt x="507" y="111"/>
                    </a:cubicBezTo>
                    <a:cubicBezTo>
                      <a:pt x="516" y="115"/>
                      <a:pt x="516" y="115"/>
                      <a:pt x="516" y="115"/>
                    </a:cubicBezTo>
                    <a:cubicBezTo>
                      <a:pt x="583" y="67"/>
                      <a:pt x="583" y="67"/>
                      <a:pt x="583" y="67"/>
                    </a:cubicBezTo>
                    <a:cubicBezTo>
                      <a:pt x="642" y="127"/>
                      <a:pt x="642" y="127"/>
                      <a:pt x="642" y="127"/>
                    </a:cubicBezTo>
                    <a:cubicBezTo>
                      <a:pt x="606" y="162"/>
                      <a:pt x="606" y="162"/>
                      <a:pt x="606" y="162"/>
                    </a:cubicBezTo>
                    <a:cubicBezTo>
                      <a:pt x="606" y="162"/>
                      <a:pt x="606" y="162"/>
                      <a:pt x="606" y="1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r>
                  <a:rPr lang="de-DE" b="1" dirty="0">
                    <a:solidFill>
                      <a:schemeClr val="accent6">
                        <a:lumMod val="10000"/>
                      </a:schemeClr>
                    </a:solidFill>
                    <a:latin typeface="Calibri" panose="020F0502020204030204" pitchFamily="34" charset="0"/>
                    <a:ea typeface="+mj-ea"/>
                    <a:cs typeface="Calibri" panose="020F0502020204030204" pitchFamily="34" charset="0"/>
                  </a:rPr>
                  <a:t>Benachteiligungen vermeiden</a:t>
                </a:r>
                <a:endParaRPr lang="en-US" b="1" dirty="0">
                  <a:solidFill>
                    <a:schemeClr val="accent6">
                      <a:lumMod val="10000"/>
                    </a:schemeClr>
                  </a:solidFill>
                  <a:latin typeface="Calibri" panose="020F0502020204030204" pitchFamily="34" charset="0"/>
                  <a:ea typeface="+mj-ea"/>
                  <a:cs typeface="Calibri" panose="020F0502020204030204" pitchFamily="34" charset="0"/>
                </a:endParaRPr>
              </a:p>
            </p:txBody>
          </p:sp>
        </p:grpSp>
        <p:grpSp>
          <p:nvGrpSpPr>
            <p:cNvPr id="10" name="Group 8">
              <a:extLst>
                <a:ext uri="{FF2B5EF4-FFF2-40B4-BE49-F238E27FC236}">
                  <a16:creationId xmlns:a16="http://schemas.microsoft.com/office/drawing/2014/main" id="{7E46EF55-79FD-4AF9-A866-C6DB680864CB}"/>
                </a:ext>
              </a:extLst>
            </p:cNvPr>
            <p:cNvGrpSpPr/>
            <p:nvPr/>
          </p:nvGrpSpPr>
          <p:grpSpPr>
            <a:xfrm>
              <a:off x="4439816" y="3316959"/>
              <a:ext cx="3300282" cy="1345744"/>
              <a:chOff x="3767222" y="4122790"/>
              <a:chExt cx="4657142" cy="1899027"/>
            </a:xfrm>
          </p:grpSpPr>
          <p:grpSp>
            <p:nvGrpSpPr>
              <p:cNvPr id="11" name="Group 28">
                <a:extLst>
                  <a:ext uri="{FF2B5EF4-FFF2-40B4-BE49-F238E27FC236}">
                    <a16:creationId xmlns:a16="http://schemas.microsoft.com/office/drawing/2014/main" id="{AD6B1A83-A132-43FE-AC1B-FA52EC0216AE}"/>
                  </a:ext>
                </a:extLst>
              </p:cNvPr>
              <p:cNvGrpSpPr/>
              <p:nvPr/>
            </p:nvGrpSpPr>
            <p:grpSpPr>
              <a:xfrm flipV="1">
                <a:off x="7834188" y="4122790"/>
                <a:ext cx="590176" cy="879555"/>
                <a:chOff x="5963313" y="965623"/>
                <a:chExt cx="590176" cy="879555"/>
              </a:xfrm>
            </p:grpSpPr>
            <p:grpSp>
              <p:nvGrpSpPr>
                <p:cNvPr id="24" name="Group 37">
                  <a:extLst>
                    <a:ext uri="{FF2B5EF4-FFF2-40B4-BE49-F238E27FC236}">
                      <a16:creationId xmlns:a16="http://schemas.microsoft.com/office/drawing/2014/main" id="{59C1B25B-620E-4FB7-BDA7-67E6DAAF6A70}"/>
                    </a:ext>
                  </a:extLst>
                </p:cNvPr>
                <p:cNvGrpSpPr/>
                <p:nvPr/>
              </p:nvGrpSpPr>
              <p:grpSpPr>
                <a:xfrm>
                  <a:off x="5963313" y="1581174"/>
                  <a:ext cx="266641" cy="264004"/>
                  <a:chOff x="7469592" y="2341381"/>
                  <a:chExt cx="266641" cy="264004"/>
                </a:xfrm>
              </p:grpSpPr>
              <p:sp>
                <p:nvSpPr>
                  <p:cNvPr id="27" name="Oval 42">
                    <a:extLst>
                      <a:ext uri="{FF2B5EF4-FFF2-40B4-BE49-F238E27FC236}">
                        <a16:creationId xmlns:a16="http://schemas.microsoft.com/office/drawing/2014/main" id="{94A62D32-3738-455B-8674-84D55433E08F}"/>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8" name="Oval 43">
                    <a:extLst>
                      <a:ext uri="{FF2B5EF4-FFF2-40B4-BE49-F238E27FC236}">
                        <a16:creationId xmlns:a16="http://schemas.microsoft.com/office/drawing/2014/main" id="{1B74707A-F53F-4DC0-9D7C-6B065011C212}"/>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cxnSp>
              <p:nvCxnSpPr>
                <p:cNvPr id="25" name="Straight Connector 41">
                  <a:extLst>
                    <a:ext uri="{FF2B5EF4-FFF2-40B4-BE49-F238E27FC236}">
                      <a16:creationId xmlns:a16="http://schemas.microsoft.com/office/drawing/2014/main" id="{DBD9FE54-62CA-48D9-910A-ED31363A1C75}"/>
                    </a:ext>
                  </a:extLst>
                </p:cNvPr>
                <p:cNvCxnSpPr/>
                <p:nvPr/>
              </p:nvCxnSpPr>
              <p:spPr>
                <a:xfrm>
                  <a:off x="6553489" y="965623"/>
                  <a:ext cx="0" cy="357187"/>
                </a:xfrm>
                <a:prstGeom prst="line">
                  <a:avLst/>
                </a:prstGeom>
                <a:noFill/>
                <a:ln w="19050" cap="flat" cmpd="sng" algn="ctr">
                  <a:solidFill>
                    <a:schemeClr val="bg1">
                      <a:lumMod val="50000"/>
                    </a:schemeClr>
                  </a:solidFill>
                  <a:prstDash val="sysDash"/>
                  <a:miter lim="800000"/>
                </a:ln>
                <a:effectLst/>
              </p:spPr>
            </p:cxnSp>
            <p:sp>
              <p:nvSpPr>
                <p:cNvPr id="26" name="Freeform 39">
                  <a:extLst>
                    <a:ext uri="{FF2B5EF4-FFF2-40B4-BE49-F238E27FC236}">
                      <a16:creationId xmlns:a16="http://schemas.microsoft.com/office/drawing/2014/main" id="{4469ADE8-E66F-4863-83C9-A70A2610E61E}"/>
                    </a:ext>
                  </a:extLst>
                </p:cNvPr>
                <p:cNvSpPr/>
                <p:nvPr/>
              </p:nvSpPr>
              <p:spPr>
                <a:xfrm>
                  <a:off x="6096000" y="1147763"/>
                  <a:ext cx="452438" cy="419100"/>
                </a:xfrm>
                <a:custGeom>
                  <a:avLst/>
                  <a:gdLst>
                    <a:gd name="connsiteX0" fmla="*/ 0 w 452438"/>
                    <a:gd name="connsiteY0" fmla="*/ 419100 h 419100"/>
                    <a:gd name="connsiteX1" fmla="*/ 0 w 452438"/>
                    <a:gd name="connsiteY1" fmla="*/ 0 h 419100"/>
                    <a:gd name="connsiteX2" fmla="*/ 452438 w 452438"/>
                    <a:gd name="connsiteY2" fmla="*/ 0 h 419100"/>
                  </a:gdLst>
                  <a:ahLst/>
                  <a:cxnLst>
                    <a:cxn ang="0">
                      <a:pos x="connsiteX0" y="connsiteY0"/>
                    </a:cxn>
                    <a:cxn ang="0">
                      <a:pos x="connsiteX1" y="connsiteY1"/>
                    </a:cxn>
                    <a:cxn ang="0">
                      <a:pos x="connsiteX2" y="connsiteY2"/>
                    </a:cxn>
                  </a:cxnLst>
                  <a:rect l="l" t="t" r="r" b="b"/>
                  <a:pathLst>
                    <a:path w="452438" h="419100">
                      <a:moveTo>
                        <a:pt x="0" y="419100"/>
                      </a:moveTo>
                      <a:lnTo>
                        <a:pt x="0" y="0"/>
                      </a:lnTo>
                      <a:lnTo>
                        <a:pt x="452438" y="0"/>
                      </a:lnTo>
                    </a:path>
                  </a:pathLst>
                </a:custGeom>
                <a:no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12" name="Group 53">
                <a:extLst>
                  <a:ext uri="{FF2B5EF4-FFF2-40B4-BE49-F238E27FC236}">
                    <a16:creationId xmlns:a16="http://schemas.microsoft.com/office/drawing/2014/main" id="{3A6E84C4-7F4C-45A7-8D2C-F723B8838016}"/>
                  </a:ext>
                </a:extLst>
              </p:cNvPr>
              <p:cNvGrpSpPr/>
              <p:nvPr/>
            </p:nvGrpSpPr>
            <p:grpSpPr>
              <a:xfrm flipH="1" flipV="1">
                <a:off x="3767222" y="4122790"/>
                <a:ext cx="590176" cy="879555"/>
                <a:chOff x="5963313" y="965623"/>
                <a:chExt cx="590176" cy="879555"/>
              </a:xfrm>
            </p:grpSpPr>
            <p:grpSp>
              <p:nvGrpSpPr>
                <p:cNvPr id="19" name="Group 62">
                  <a:extLst>
                    <a:ext uri="{FF2B5EF4-FFF2-40B4-BE49-F238E27FC236}">
                      <a16:creationId xmlns:a16="http://schemas.microsoft.com/office/drawing/2014/main" id="{C0BB65E9-9081-4D56-89DA-7F7A64B43B29}"/>
                    </a:ext>
                  </a:extLst>
                </p:cNvPr>
                <p:cNvGrpSpPr/>
                <p:nvPr/>
              </p:nvGrpSpPr>
              <p:grpSpPr>
                <a:xfrm>
                  <a:off x="5963313" y="1581174"/>
                  <a:ext cx="266641" cy="264004"/>
                  <a:chOff x="7469592" y="2341381"/>
                  <a:chExt cx="266641" cy="264004"/>
                </a:xfrm>
              </p:grpSpPr>
              <p:sp>
                <p:nvSpPr>
                  <p:cNvPr id="22" name="Oval 67">
                    <a:extLst>
                      <a:ext uri="{FF2B5EF4-FFF2-40B4-BE49-F238E27FC236}">
                        <a16:creationId xmlns:a16="http://schemas.microsoft.com/office/drawing/2014/main" id="{355FDFB7-B599-4D85-99D1-A14B8D075BDC}"/>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3" name="Oval 68">
                    <a:extLst>
                      <a:ext uri="{FF2B5EF4-FFF2-40B4-BE49-F238E27FC236}">
                        <a16:creationId xmlns:a16="http://schemas.microsoft.com/office/drawing/2014/main" id="{64FDA475-9C75-4A85-B044-03F488355B4B}"/>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cxnSp>
              <p:nvCxnSpPr>
                <p:cNvPr id="20" name="Straight Connector 66">
                  <a:extLst>
                    <a:ext uri="{FF2B5EF4-FFF2-40B4-BE49-F238E27FC236}">
                      <a16:creationId xmlns:a16="http://schemas.microsoft.com/office/drawing/2014/main" id="{3605D3AD-852F-4C03-9A0E-0F03BA11CC54}"/>
                    </a:ext>
                  </a:extLst>
                </p:cNvPr>
                <p:cNvCxnSpPr/>
                <p:nvPr/>
              </p:nvCxnSpPr>
              <p:spPr>
                <a:xfrm>
                  <a:off x="6553489" y="965623"/>
                  <a:ext cx="0" cy="357187"/>
                </a:xfrm>
                <a:prstGeom prst="line">
                  <a:avLst/>
                </a:prstGeom>
                <a:noFill/>
                <a:ln w="19050" cap="flat" cmpd="sng" algn="ctr">
                  <a:solidFill>
                    <a:schemeClr val="bg1">
                      <a:lumMod val="50000"/>
                    </a:schemeClr>
                  </a:solidFill>
                  <a:prstDash val="sysDash"/>
                  <a:miter lim="800000"/>
                </a:ln>
                <a:effectLst/>
              </p:spPr>
            </p:cxnSp>
            <p:sp>
              <p:nvSpPr>
                <p:cNvPr id="21" name="Freeform 64">
                  <a:extLst>
                    <a:ext uri="{FF2B5EF4-FFF2-40B4-BE49-F238E27FC236}">
                      <a16:creationId xmlns:a16="http://schemas.microsoft.com/office/drawing/2014/main" id="{E38EAE39-10FE-4661-8262-666F5D5F74D0}"/>
                    </a:ext>
                  </a:extLst>
                </p:cNvPr>
                <p:cNvSpPr/>
                <p:nvPr/>
              </p:nvSpPr>
              <p:spPr>
                <a:xfrm>
                  <a:off x="6096000" y="1147763"/>
                  <a:ext cx="452438" cy="419100"/>
                </a:xfrm>
                <a:custGeom>
                  <a:avLst/>
                  <a:gdLst>
                    <a:gd name="connsiteX0" fmla="*/ 0 w 452438"/>
                    <a:gd name="connsiteY0" fmla="*/ 419100 h 419100"/>
                    <a:gd name="connsiteX1" fmla="*/ 0 w 452438"/>
                    <a:gd name="connsiteY1" fmla="*/ 0 h 419100"/>
                    <a:gd name="connsiteX2" fmla="*/ 452438 w 452438"/>
                    <a:gd name="connsiteY2" fmla="*/ 0 h 419100"/>
                  </a:gdLst>
                  <a:ahLst/>
                  <a:cxnLst>
                    <a:cxn ang="0">
                      <a:pos x="connsiteX0" y="connsiteY0"/>
                    </a:cxn>
                    <a:cxn ang="0">
                      <a:pos x="connsiteX1" y="connsiteY1"/>
                    </a:cxn>
                    <a:cxn ang="0">
                      <a:pos x="connsiteX2" y="connsiteY2"/>
                    </a:cxn>
                  </a:cxnLst>
                  <a:rect l="l" t="t" r="r" b="b"/>
                  <a:pathLst>
                    <a:path w="452438" h="419100">
                      <a:moveTo>
                        <a:pt x="0" y="419100"/>
                      </a:moveTo>
                      <a:lnTo>
                        <a:pt x="0" y="0"/>
                      </a:lnTo>
                      <a:lnTo>
                        <a:pt x="452438" y="0"/>
                      </a:lnTo>
                    </a:path>
                  </a:pathLst>
                </a:custGeom>
                <a:no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13" name="Group 51">
                <a:extLst>
                  <a:ext uri="{FF2B5EF4-FFF2-40B4-BE49-F238E27FC236}">
                    <a16:creationId xmlns:a16="http://schemas.microsoft.com/office/drawing/2014/main" id="{538EAFF6-07A6-4849-92FF-4D327C15194C}"/>
                  </a:ext>
                </a:extLst>
              </p:cNvPr>
              <p:cNvGrpSpPr/>
              <p:nvPr/>
            </p:nvGrpSpPr>
            <p:grpSpPr>
              <a:xfrm flipV="1">
                <a:off x="5917405" y="5499449"/>
                <a:ext cx="357187" cy="522368"/>
                <a:chOff x="5913534" y="1322810"/>
                <a:chExt cx="357187" cy="522368"/>
              </a:xfrm>
            </p:grpSpPr>
            <p:grpSp>
              <p:nvGrpSpPr>
                <p:cNvPr id="14" name="Group 54">
                  <a:extLst>
                    <a:ext uri="{FF2B5EF4-FFF2-40B4-BE49-F238E27FC236}">
                      <a16:creationId xmlns:a16="http://schemas.microsoft.com/office/drawing/2014/main" id="{1DE2B982-9549-452F-BA10-FD4C0691AEA3}"/>
                    </a:ext>
                  </a:extLst>
                </p:cNvPr>
                <p:cNvGrpSpPr/>
                <p:nvPr/>
              </p:nvGrpSpPr>
              <p:grpSpPr>
                <a:xfrm>
                  <a:off x="5963313" y="1581174"/>
                  <a:ext cx="266641" cy="264004"/>
                  <a:chOff x="7469592" y="2341381"/>
                  <a:chExt cx="266641" cy="264004"/>
                </a:xfrm>
              </p:grpSpPr>
              <p:sp>
                <p:nvSpPr>
                  <p:cNvPr id="17" name="Oval 59">
                    <a:extLst>
                      <a:ext uri="{FF2B5EF4-FFF2-40B4-BE49-F238E27FC236}">
                        <a16:creationId xmlns:a16="http://schemas.microsoft.com/office/drawing/2014/main" id="{9C2CCA40-4707-48AB-A3AC-0BFD238A3C69}"/>
                      </a:ext>
                    </a:extLst>
                  </p:cNvPr>
                  <p:cNvSpPr/>
                  <p:nvPr/>
                </p:nvSpPr>
                <p:spPr>
                  <a:xfrm flipH="1">
                    <a:off x="7469592" y="2341381"/>
                    <a:ext cx="266641" cy="264004"/>
                  </a:xfrm>
                  <a:prstGeom prst="ellipse">
                    <a:avLst/>
                  </a:prstGeom>
                  <a:solidFill>
                    <a:schemeClr val="bg1"/>
                  </a:solidFill>
                  <a:ln w="28575" cap="flat" cmpd="sng" algn="ctr">
                    <a:solidFill>
                      <a:schemeClr val="tx1">
                        <a:lumMod val="65000"/>
                        <a:lumOff val="35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8" name="Oval 60">
                    <a:extLst>
                      <a:ext uri="{FF2B5EF4-FFF2-40B4-BE49-F238E27FC236}">
                        <a16:creationId xmlns:a16="http://schemas.microsoft.com/office/drawing/2014/main" id="{43C7EBAF-8D95-488F-A218-0440008B8D63}"/>
                      </a:ext>
                    </a:extLst>
                  </p:cNvPr>
                  <p:cNvSpPr/>
                  <p:nvPr/>
                </p:nvSpPr>
                <p:spPr>
                  <a:xfrm flipH="1">
                    <a:off x="7520130" y="2391421"/>
                    <a:ext cx="165564" cy="163925"/>
                  </a:xfrm>
                  <a:prstGeom prst="ellipse">
                    <a:avLst/>
                  </a:prstGeom>
                  <a:solidFill>
                    <a:schemeClr val="tx1"/>
                  </a:solidFill>
                  <a:ln w="12700" cap="flat" cmpd="sng" algn="ctr">
                    <a:solidFill>
                      <a:schemeClr val="bg1"/>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pSp>
            <p:cxnSp>
              <p:nvCxnSpPr>
                <p:cNvPr id="15" name="Straight Connector 58">
                  <a:extLst>
                    <a:ext uri="{FF2B5EF4-FFF2-40B4-BE49-F238E27FC236}">
                      <a16:creationId xmlns:a16="http://schemas.microsoft.com/office/drawing/2014/main" id="{EE742CAB-50A4-44FE-94F6-797CB4AEF011}"/>
                    </a:ext>
                  </a:extLst>
                </p:cNvPr>
                <p:cNvCxnSpPr/>
                <p:nvPr/>
              </p:nvCxnSpPr>
              <p:spPr>
                <a:xfrm rot="5400000">
                  <a:off x="6092128" y="1144217"/>
                  <a:ext cx="0" cy="357187"/>
                </a:xfrm>
                <a:prstGeom prst="line">
                  <a:avLst/>
                </a:prstGeom>
                <a:noFill/>
                <a:ln w="19050" cap="flat" cmpd="sng" algn="ctr">
                  <a:solidFill>
                    <a:schemeClr val="bg1">
                      <a:lumMod val="50000"/>
                    </a:schemeClr>
                  </a:solidFill>
                  <a:prstDash val="sysDash"/>
                  <a:miter lim="800000"/>
                </a:ln>
                <a:effectLst/>
              </p:spPr>
            </p:cxnSp>
            <p:sp>
              <p:nvSpPr>
                <p:cNvPr id="16" name="Freeform 56">
                  <a:extLst>
                    <a:ext uri="{FF2B5EF4-FFF2-40B4-BE49-F238E27FC236}">
                      <a16:creationId xmlns:a16="http://schemas.microsoft.com/office/drawing/2014/main" id="{F83E60C1-B9E1-4876-9D02-67007E7076F7}"/>
                    </a:ext>
                  </a:extLst>
                </p:cNvPr>
                <p:cNvSpPr/>
                <p:nvPr/>
              </p:nvSpPr>
              <p:spPr>
                <a:xfrm>
                  <a:off x="6096000" y="1322810"/>
                  <a:ext cx="0" cy="244053"/>
                </a:xfrm>
                <a:custGeom>
                  <a:avLst/>
                  <a:gdLst>
                    <a:gd name="connsiteX0" fmla="*/ 0 w 452438"/>
                    <a:gd name="connsiteY0" fmla="*/ 419100 h 419100"/>
                    <a:gd name="connsiteX1" fmla="*/ 0 w 452438"/>
                    <a:gd name="connsiteY1" fmla="*/ 0 h 419100"/>
                    <a:gd name="connsiteX2" fmla="*/ 452438 w 452438"/>
                    <a:gd name="connsiteY2" fmla="*/ 0 h 419100"/>
                    <a:gd name="connsiteX0" fmla="*/ 0 w 0"/>
                    <a:gd name="connsiteY0" fmla="*/ 419100 h 419100"/>
                    <a:gd name="connsiteX1" fmla="*/ 0 w 0"/>
                    <a:gd name="connsiteY1" fmla="*/ 0 h 419100"/>
                  </a:gdLst>
                  <a:ahLst/>
                  <a:cxnLst>
                    <a:cxn ang="0">
                      <a:pos x="connsiteX0" y="connsiteY0"/>
                    </a:cxn>
                    <a:cxn ang="0">
                      <a:pos x="connsiteX1" y="connsiteY1"/>
                    </a:cxn>
                  </a:cxnLst>
                  <a:rect l="l" t="t" r="r" b="b"/>
                  <a:pathLst>
                    <a:path h="419100">
                      <a:moveTo>
                        <a:pt x="0" y="419100"/>
                      </a:moveTo>
                      <a:lnTo>
                        <a:pt x="0" y="0"/>
                      </a:lnTo>
                    </a:path>
                  </a:pathLst>
                </a:custGeom>
                <a:no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grpSp>
      <p:pic>
        <p:nvPicPr>
          <p:cNvPr id="31" name="Grafik 30">
            <a:extLst>
              <a:ext uri="{FF2B5EF4-FFF2-40B4-BE49-F238E27FC236}">
                <a16:creationId xmlns:a16="http://schemas.microsoft.com/office/drawing/2014/main" id="{C48B944C-AE55-41EC-977C-4955BFBE2698}"/>
              </a:ext>
            </a:extLst>
          </p:cNvPr>
          <p:cNvPicPr>
            <a:picLocks noChangeAspect="1"/>
          </p:cNvPicPr>
          <p:nvPr/>
        </p:nvPicPr>
        <p:blipFill>
          <a:blip r:embed="rId6"/>
          <a:stretch>
            <a:fillRect/>
          </a:stretch>
        </p:blipFill>
        <p:spPr>
          <a:xfrm>
            <a:off x="4275268" y="2032236"/>
            <a:ext cx="588742" cy="640894"/>
          </a:xfrm>
          <a:prstGeom prst="rect">
            <a:avLst/>
          </a:prstGeom>
        </p:spPr>
      </p:pic>
    </p:spTree>
    <p:extLst>
      <p:ext uri="{BB962C8B-B14F-4D97-AF65-F5344CB8AC3E}">
        <p14:creationId xmlns:p14="http://schemas.microsoft.com/office/powerpoint/2010/main" val="3820001337"/>
      </p:ext>
    </p:extLst>
  </p:cSld>
  <p:clrMapOvr>
    <a:masterClrMapping/>
  </p:clrMapOvr>
</p:sld>
</file>

<file path=ppt/theme/theme1.xml><?xml version="1.0" encoding="utf-8"?>
<a:theme xmlns:a="http://schemas.openxmlformats.org/drawingml/2006/main" name="Office">
  <a:themeElements>
    <a:clrScheme name="IG Metall Farben">
      <a:dk1>
        <a:srgbClr val="E2051A"/>
      </a:dk1>
      <a:lt1>
        <a:srgbClr val="FFFFFF"/>
      </a:lt1>
      <a:dk2>
        <a:srgbClr val="646363"/>
      </a:dk2>
      <a:lt2>
        <a:srgbClr val="FFFFFF"/>
      </a:lt2>
      <a:accent1>
        <a:srgbClr val="8F2C33"/>
      </a:accent1>
      <a:accent2>
        <a:srgbClr val="EAB500"/>
      </a:accent2>
      <a:accent3>
        <a:srgbClr val="2F80AB"/>
      </a:accent3>
      <a:accent4>
        <a:srgbClr val="5B9945"/>
      </a:accent4>
      <a:accent5>
        <a:srgbClr val="646363"/>
      </a:accent5>
      <a:accent6>
        <a:srgbClr val="DADADA"/>
      </a:accent6>
      <a:hlink>
        <a:srgbClr val="E3051B"/>
      </a:hlink>
      <a:folHlink>
        <a:srgbClr val="3C3C3B"/>
      </a:folHlink>
    </a:clrScheme>
    <a:fontScheme name="IG Metall Schriften">
      <a:majorFont>
        <a:latin typeface="Meta Head IGM Cond Black"/>
        <a:ea typeface=""/>
        <a:cs typeface=""/>
      </a:majorFont>
      <a:minorFont>
        <a:latin typeface="Meta IG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E6DA150-33F4-9041-86E3-32223AC9E950}" vid="{F4968D8E-2ED4-024D-851A-578515E88C0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IGM-Powerpoint-Vorlage-16zu9</Template>
  <TotalTime>0</TotalTime>
  <Words>3094</Words>
  <Application>Microsoft Office PowerPoint</Application>
  <PresentationFormat>Bildschirmpräsentation (16:9)</PresentationFormat>
  <Paragraphs>312</Paragraphs>
  <Slides>38</Slides>
  <Notes>24</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38</vt:i4>
      </vt:variant>
    </vt:vector>
  </HeadingPairs>
  <TitlesOfParts>
    <vt:vector size="46" baseType="lpstr">
      <vt:lpstr>Arial</vt:lpstr>
      <vt:lpstr>Meta Head IGM Cond Black</vt:lpstr>
      <vt:lpstr>MetaPlusBook-Roman</vt:lpstr>
      <vt:lpstr>Meta Head IGM Cond Light</vt:lpstr>
      <vt:lpstr>Calibri</vt:lpstr>
      <vt:lpstr>Meta IGM</vt:lpstr>
      <vt:lpstr>Impact</vt:lpstr>
      <vt:lpstr>Office</vt:lpstr>
      <vt:lpstr>Partnerschaftliches Verhalten  am Arbeitsplatz</vt:lpstr>
      <vt:lpstr>Sprüche und Berührungen </vt:lpstr>
      <vt:lpstr>Mehr Frauen sind Betroffen</vt:lpstr>
      <vt:lpstr>Selbst erlebt</vt:lpstr>
      <vt:lpstr>Gesetzliche Definition</vt:lpstr>
      <vt:lpstr>Es passiert …</vt:lpstr>
      <vt:lpstr>Handlungsbedarf</vt:lpstr>
      <vt:lpstr>„Unser Ziel ist ein respektvolles und solidarisches Miteinander von Frauen und Männern. Das heißt auch, Grenzen wahrzunehmen und zu akzeptieren.“</vt:lpstr>
      <vt:lpstr>Der Handlungsrahmen  </vt:lpstr>
      <vt:lpstr>Rechtsgrundlagen – das Allgemeine Gleichbehandlungs-gesetz (AGG)</vt:lpstr>
      <vt:lpstr>„Benachteiligungen beseitigen“  </vt:lpstr>
      <vt:lpstr>Welche Rechte haben Beschäftigte? </vt:lpstr>
      <vt:lpstr>Pflichten DES ArbeitgeberS</vt:lpstr>
      <vt:lpstr>Der Arbeitgeber muss aktiv werden</vt:lpstr>
      <vt:lpstr>Rechtsgrundlagen – Betriebsverfassungsgesetz</vt:lpstr>
      <vt:lpstr>Betriebsverfassungsgesetz</vt:lpstr>
      <vt:lpstr>Betriebsvereinbarungen und betriebliche Regelungen  </vt:lpstr>
      <vt:lpstr>Volkswagen AG   I </vt:lpstr>
      <vt:lpstr>Volkswagen AG   II</vt:lpstr>
      <vt:lpstr>Volkswagen AG   III</vt:lpstr>
      <vt:lpstr>Volkswagen AG</vt:lpstr>
      <vt:lpstr>Ford-werke gmbh   I </vt:lpstr>
      <vt:lpstr>Ford-Werke gmbh   II </vt:lpstr>
      <vt:lpstr>Raytheon Anschütz </vt:lpstr>
      <vt:lpstr>Musterbetriebs-vereinbarung</vt:lpstr>
      <vt:lpstr>Die Betriebsvereinbarung  </vt:lpstr>
      <vt:lpstr>Musterbetriebsvereinbarung I</vt:lpstr>
      <vt:lpstr>Musterbetriebsvereinbarung II</vt:lpstr>
      <vt:lpstr>Handeln im Betrieb –  Beispiele</vt:lpstr>
      <vt:lpstr>Salzgitter Mannesmann Grobblech</vt:lpstr>
      <vt:lpstr>Raytheon anschütz </vt:lpstr>
      <vt:lpstr>Handeln im Betrieb –  Tipps</vt:lpstr>
      <vt:lpstr>Präventionsmaßnahmen</vt:lpstr>
      <vt:lpstr>Praktisches Vorgehen </vt:lpstr>
      <vt:lpstr>Regeln für das Erstgespräch</vt:lpstr>
      <vt:lpstr>Allgemeines Verhalten </vt:lpstr>
      <vt:lpstr>Was gar nicht geht … </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Kurz-Anleitung PowerPoint</dc:title>
  <dc:creator>regina droge kommunikation</dc:creator>
  <cp:lastModifiedBy>Buechling, Claudia</cp:lastModifiedBy>
  <cp:revision>61</cp:revision>
  <dcterms:created xsi:type="dcterms:W3CDTF">2019-06-05T09:36:15Z</dcterms:created>
  <dcterms:modified xsi:type="dcterms:W3CDTF">2020-07-16T06:28:08Z</dcterms:modified>
</cp:coreProperties>
</file>